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8.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417" r:id="rId2"/>
    <p:sldId id="422" r:id="rId3"/>
    <p:sldId id="416" r:id="rId4"/>
    <p:sldId id="421" r:id="rId5"/>
    <p:sldId id="412" r:id="rId6"/>
    <p:sldId id="413" r:id="rId7"/>
    <p:sldId id="415" r:id="rId8"/>
    <p:sldId id="261" r:id="rId9"/>
    <p:sldId id="420" r:id="rId10"/>
    <p:sldId id="367" r:id="rId11"/>
    <p:sldId id="356" r:id="rId12"/>
    <p:sldId id="357" r:id="rId13"/>
    <p:sldId id="361" r:id="rId14"/>
    <p:sldId id="362" r:id="rId15"/>
    <p:sldId id="333" r:id="rId16"/>
    <p:sldId id="315" r:id="rId17"/>
    <p:sldId id="418" r:id="rId18"/>
    <p:sldId id="380" r:id="rId19"/>
    <p:sldId id="384" r:id="rId20"/>
    <p:sldId id="385" r:id="rId21"/>
    <p:sldId id="387" r:id="rId22"/>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521415D9-36F7-43E2-AB2F-B90AF26B5E84}">
      <p14:sectionLst xmlns:p14="http://schemas.microsoft.com/office/powerpoint/2010/main">
        <p14:section name="Disclaimer Slides and Context Slides" id="{194453A8-7BA5-FA47-9B12-FBDA62CF0953}">
          <p14:sldIdLst>
            <p14:sldId id="417"/>
            <p14:sldId id="422"/>
            <p14:sldId id="416"/>
            <p14:sldId id="421"/>
          </p14:sldIdLst>
        </p14:section>
        <p14:section name="Disclaimers and setting the tone" id="{7EE3D973-46B1-5044-BBEE-9A892EA99387}">
          <p14:sldIdLst>
            <p14:sldId id="412"/>
            <p14:sldId id="413"/>
            <p14:sldId id="415"/>
            <p14:sldId id="261"/>
          </p14:sldIdLst>
        </p14:section>
        <p14:section name="AI in Research" id="{61CFF48B-19FE-4649-85C3-0BFF19617CF9}">
          <p14:sldIdLst>
            <p14:sldId id="420"/>
            <p14:sldId id="367"/>
            <p14:sldId id="356"/>
            <p14:sldId id="357"/>
            <p14:sldId id="361"/>
            <p14:sldId id="362"/>
            <p14:sldId id="333"/>
            <p14:sldId id="315"/>
            <p14:sldId id="418"/>
            <p14:sldId id="380"/>
            <p14:sldId id="384"/>
            <p14:sldId id="385"/>
            <p14:sldId id="38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1E5"/>
    <a:srgbClr val="353535"/>
    <a:srgbClr val="212121"/>
    <a:srgbClr val="BE591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6CBCA"/>
          </a:solidFill>
        </a:fill>
      </a:tcStyle>
    </a:wholeTbl>
    <a:band2H>
      <a:tcTxStyle/>
      <a:tcStyle>
        <a:tcBdr/>
        <a:fill>
          <a:solidFill>
            <a:srgbClr val="FBE7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5CA"/>
          </a:solidFill>
        </a:fill>
      </a:tcStyle>
    </a:wholeTbl>
    <a:band2H>
      <a:tcTxStyle/>
      <a:tcStyle>
        <a:tcBdr/>
        <a:fill>
          <a:solidFill>
            <a:srgbClr val="FFFA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2"/>
          </a:solidFill>
        </a:fill>
      </a:tcStyle>
    </a:wholeTbl>
    <a:band2H>
      <a:tcTxStyle/>
      <a:tcStyle>
        <a:tcBdr/>
        <a:fill>
          <a:solidFill>
            <a:srgbClr val="E6EAF1"/>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00"/>
    <p:restoredTop sz="91507" autoAdjust="0"/>
  </p:normalViewPr>
  <p:slideViewPr>
    <p:cSldViewPr snapToGrid="0">
      <p:cViewPr varScale="1">
        <p:scale>
          <a:sx n="149" d="100"/>
          <a:sy n="149" d="100"/>
        </p:scale>
        <p:origin x="123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03T13:43:52.613"/>
    </inkml:context>
    <inkml:brush xml:id="br0">
      <inkml:brushProperty name="width" value="0.2" units="cm"/>
      <inkml:brushProperty name="height" value="0.4" units="cm"/>
      <inkml:brushProperty name="color" value="#00F900"/>
      <inkml:brushProperty name="tip" value="rectangle"/>
      <inkml:brushProperty name="rasterOp" value="maskPen"/>
    </inkml:brush>
  </inkml:definitions>
  <inkml:trace contextRef="#ctx0" brushRef="#br0">0 2831,'38'0,"-9"0,-19 0,-2 0,7 0,-6 0,4 0,-4 0,0 0,6 0,-6 0,5 0,-3 0,0 0,1 0,-4 0,3 0,2 0,-5 0,4 0,-1 0,-3 0,7 0,-6 0,3 0,-1 0,-1 0,17 0,-12 0,18 0,-16 0,6 0,12 0,-15 0,13 0,-16 0,1 0,15-6,-21 5,15-4,-15 5,-2 0,4 0,-6 0,3-3,4 3,-6-3,3 3,0 0,-3 0,6 0,-4 0,-1 0,1 0,5 0,1 0,6 0,-6 0,-1 0,-5 0,-3 0,12 0,-12 0,12-2,-14 2,6-3,1 3,1 0,-1 0,-3 0,0 0,1 0,2 0,-3 0,1 0,-1 0,1 0,-1 0,0 0,1-2,1 1,-1-1,2 0,-2 1,1-1,-1 2,2-3,-3 3,1-3,1-1,-3 0,2-11,-6 7,2-7,0 7,-1 0,2-2,-3 1,0-3,0 3,0-1,3 0,-2 4,1-7,1 5,-5 0,4-2,-4 2,2-3,4-7,-3 5,0-3,-1 6,-2 2,2-2,0-1,-2 1,1-1,-1 3,0-7,2 6,-5-4,3 3,-3 2,2-5,-1 2,1-2,0 3,-1-1,1 1,-2-1,2-1,-1 0,1 0,-2-1,0 4,0-3,3-1,-3 4,3-6,-1 7,2-8,-1 6,3-5,-3 7,2-1,2-5,1 4,-2-2,-1 2,-2-4,0 4,5-11,-3 12,-1-7,1 5,-1-5,1 4,1-4,3-11,-2 6,-1-13,0 17,-4 1,5-1,-4 6,3-6,-6 7,5 2,-2-4,2 5,-2-5,1 4,2-3,-1 3,13-3,-10 7,10-4,-10 3,2-1,6-3,-4 4,4-2,-6 2,1 0,5-2,1 1,-2 1,6-5,-11 9,6-6,11 7,-12-3,17-1,-14-2,5 1,11-3,-14 6,13-7,-15 9,5-4,0 4,-6-2,-1 1,-6-3,1 3,2-1,-5 2,4 0,-1 0,0 4,-1 0,0 6,-4-5,1 5,-4 1,-1-3,-2 7,0-7,-3 11,0-10,-4 4,2-5,0 0,-1 8,-1 1,3 1,-3 3,-1-3,3 5,-2 11,4-8,2 8,-5-17,6 5,-6-5,5 6,-2 0,-1 0,3 0,-6 0,7-5,-15 14,13-19,-11 14,12-22,-8 11,7-9,-7 6,4-5,-1-3,-4 5,4-4,-4 4,2-4,0-1,-2 2,-1-2,2 4,-3-2,6-2,-9 5,8-4,-9 6,10-6,-9 3,5-2,-4 0,7 1,1 5,0-6,-1 14,1-14,2 6,-1-3,2-4,-2 7,0-3,2-1,-2 5,2-5,0 4,-1-3,3 0,-1 1,-1-1,3 1,-3-1,1 0,1 1,-1 1,2-3,0 3,0 1,0-4,0 6,0-2,0-3,-2 5,1-7,-1 3,2 5,0-5,-3 5,3-7,-2 0,2 2,0 2,0-2,0 4,2-7,-2 5,7 0,-3-2,1-1,2 2,-4-6,5 7,-3-5,3 2,-3 1,4 4,-6-3,7 10,-6-10,7 9,-8-11,3 5,-3-9,0 4,4 0,-6-1,6 3,-2-6,5-1,1-3,0-2,1 0,-3 3,3-1,-1 4,-3-3,4 1,-3-1,1 2,2-2,-6 2,9-5,-6 5,3-4,1 1,-2-2,-1 0,5 2,-6-1,4 3,-3-3,-2 1,12 2,-7-4,6 4,-10-4,-3 0,11 0,-10 0,8 0,-3 0,-5 0,10-3,-11 3,6-5,-1 2,0-4,-1 1,-2-2,-1 1,1 1,3-4,-3 4,-1-2,3-2,1-4,2 0,-3-2,0 5,-2 1,0 2,2 0,-4 3,4-3,-2 2,2-1,-2 1,4-1,-5 1,5-4,-4 4,2-4,-1 4,0-1,-1-1,1 2,8-8,-9 7,10-8,-10 7,2 0,1-2,11-10,-9 7,9-9,-12 11,1 1,-3 2,2-2,-5 4,5-4,-2 4,0-1,2-1,-4 2,4-1,-2 1,2 1,1 2,-1-2,3 5,-2-3,-1 3,5 0,-6 0,6 0,-5 0,1 0,-1 0,3 0,-2 0,1 0,1 0,-4 0,9 4,-11-3,8 4,-7-2,3 0,-1 2,0-5,1 7,-3-3,2 6,6 0,-6-2,5 2,-7-2,-2-5,3 6,2-1,-3 3,2 2,-5-2,-2-3,3 7,-5-5,5 6,-6-6,5 0,-2 1,0-1,-1 3,0-2,-1 2,1-3,0 0,-1 1,1-1,1 1,-3-1,5 0,-5 1,5-1,-4 3,1-4,-2 3,0-2,0 1,0 2,0-3,0 6,0-4,3 10,-2-11,5 5,-2 0,-1-4,4 10,-3-5,3 6,-2-6,9 16,-11-18,10 12,-13-11,5-4,-2 4,0-5,1-1,-3 0,4 6,0 2,-1-3,-1 6,0-12,-3 7,3 0,-3-4,2 4,-2-6,6 6,-5-4,2 4,-3 0,3-4,-3 2,5 0,-5-5,3 4,-1-3,-1-2,3 2,-3 1,1-1,-2 1,0 1,0-1,0 2,0-3,0 6,0-4,0 4,0-5,-2-1,1 0,-4 1,1 5,1-7,0 7,-3 9,5-11,-4 19,5-15,-4 5,3 0,-2-6,3-1,0-6,0 1,-2-1,1 3,-1-4,2 3,-4 1,3-1,-5 10,5-11,-6 11,6-10,-2 4,3-6,-4 6,3-4,-2 10,-8 6,9-2,-9 9,11-13,0 1,0 0,0-5,-3-2,-1 0,1-7,0 4,3-1,0-5,-3 8,0-7,1 2,-3 1,2-1,-2 3,-1-4,-3 8,5-10,-8 9,6-8,-4 2,-1 1,3-1,0-2,3 0,-5 5,6-6,-7 8,7-9,-3 2,-5 2,4-4,-4 4,5-5,1 0,-9 3,6-3,-12 4,4-2,-6-3,0 3,-12-7,9 7,-8-3,11 4,0-4,-12 10,17-11,-9 10,14-9,1-1,-10 4,13-6,-7 2,8-3,-5 0,2 0,-2 0,3 0,-6 0,4 0,-4 0,5 0,1 2,-1-1,1 1,-1-2,-5 0,-13 0,9 0,-24 0,29 0,-18 0,15 0,1 0,-5 0,10 0,-9 0,-8-5,9 4,-8-5,12 6,4 0,-4 0,6-2,2 1,-7-1,6 0,-6 1,-2-1,6 2,-5 0,5 0,3 0,-4-3,3 3,-4-3,3 3,-3 0,-4 0,3 0,-8 0,5 0,-6 0,-12 0,17 0,-14 0,22 0,-6 0,6 0,-1 0,1 0,-6 0,4 0,-10 0,5 0,-1 0,2 0,6 0,-1 0,1 0,-3 0,4 0,-3 0,1 0,0-2,1 1,0-3,2 1,-11-6,7 1,-7-4,11 4,-2-2,7 4,-7-6,7 3,-2-1,0 0,4 2,-3-3,-2-16,2 14,-5-19,5 17,-3-3,-4-3,7 9,-3-4,5 7,-2-6,1 8,-3-7,3 7,-2-1,0-7,-1 3,3-1,-1 3,0-4,1 3,-3-6,5 9,-3-4,0-2,-2 2,0-1,0 7,1-4,-5-4,4 0,-6-2,6 8,-2 0,-2-2,4 4,-4-4,0 0,4 3,-12-7,8 5,-6-3,6 3,-1 2,3 1,-2 1,2 0,-3-5,3 4,1-4,4 0,0 1,3-6,0 4,-2 0,1-1,-1 3,2-4,2 0,-1 2,1-2,-2 3,0-3,0 2,0-2,3 0,-3 5,2-5,-2 1,0 2,3-4,-3 5,3-1,-1-3,1 2,2-2,0 5,0-2,3 0,-2-1,4-2,-5 2,3 3,-3-2,3 0,-3-1,3-2,-3 2,-2 3,4-2,-4 2,7-2,0-7,-3 8,4-7,-7 11,3-5,1-1,-3 2,3-3,-3 6,3-4,2-3,-1 3,3-6,-4 8,0-2,2-1,3-1,-3 3,11-5,-6 3,0 0,6-3,-12 5,7-1,-5 0,16-5,-12 3,12-2,-17 4,1 4,-3-1,2 1,0-3,1 2,0-3,-4 5,6-5,-6 4,6-4,-5 2,-2 2,4-1,-2-1,0 2,2-1,-2 1,0 1,2-2,-5 1,13-9,-10 8,10-7,-8 0,-2 5,4-7,-5 2,1 5,-2-7,-3 10,2-4,-5 0,-30 36,17-20,-31 34,32-31,-25 18,23-18,-23 18,27-18,-11 6,9-7,-4 2,5-5,3 0,-2 1,-4 3,2-5,-4 5,6-8,-1 4,1-5,-6 3,4-1,-2-2,4 5,-3-4,3 3,-3-3,1-3,7-2,-7-11,9 6,0-4,1 3,2 2,-2-5,-1 2,-3 1,0-6,0 9,-1-14,2 11,-2-6,2 6,2-1,-4 1,3 2,-4-8,0 7,1-5,-1 6,1 1,1 1,-4-4,2 2,0 0,-2-2,4 4,-2-2,1-2,3 4,-3-6,7 1,-5 0,4-2,-1 3,2-1,0 1,0-3,0 4,2-3,1 4,8 29,-3-9,6 40,-9-26,11 19,-10-19,11 20,-9-20,-2 2,0-12,-3-5,2-3,0 2,3 0,-5-1,11 11,-10-12,8 7,-6-10,-1 0,5 3,-4-2,4 1,-3 1,-1-2,4 1,6 5,-6-5,8 5,-12-7,1 0,3 5,1 4,0-2,-2 1,-1-7,6 3,-5-2,12 7,-12-8,7 4,-5-3,5 0,-7-2,4 1,-3-1,-1 1,1 2,0-5,1-1,0-2,1 2,1-1,4 4,2 0,-4-1,18 5,-23-8,22 4,-22-2,6-3,-1 3,-5-3,11 3,-14-2,9 2,-8-3,4 0,-1 0,0 0,1 0,-3-5,1 0,-3-4,-1 0,1-2,-3 0,0-2,-1 3,-3-1,2-5,-2-1,3-1,-3-3,5 9,-4-2,3 4,1 2,1 0,4 0,-2 3,2-1,1 1,-1 0,1 2,-1-2,0 2,1 0,2-1,-36 26,13-15,-32 23,24-22,-3 6,3-3,-5 4,6-2,-5 2,5-2,-1 0,2 0,-6 9,9-9,-42 34,37-31,-25 20,32-26,1 1,2-3,-2 2,4-7,-4 6,4-3,1 7,3-2,2-1,0 2,0-3,2 4,3-1,1-1,1 2,-1-5,-1 2,2 0,-1-1,2 1,-1-5,1 0,3 0,-1-2,0 0,1-3,-1 2,1-1,-1 1,0 0,3 1,4 7,-5-6,1 5,-6-6,7 3,-2-1,4 2,-8-4,1 1,5 0,4-1,-1 3,-1-5,0 1,1 1,6-2,0 6,0-6,-5 2,3-3,-9 0,2 0,-5 0,7-3,-6 0,6-1,-3-6,-4 6,7-5,-7 3,0-1,-1-1,3-3,5-2,-4 2,4-1,0-1,-5 2,5-2,-3-3,-2 4,-1-1,0 3,-2 4,2-4,1 2,-3-3,-1 3,1-2,0 2,0 0,2 0,-2 3,0 0,2 0,-2-1,2 1,1 0,5-2,-4 2,4-2,-6 2,0 0,11-4,-8 3,13-7,-14 6,10-3,-5 3,0 0,-1 1,-5 1,-1-1,1 1,-3 0,1-3,0 2,1-3,-2 3,7-3,-5 1,6 1,-8 0,0 1,4-4,-3 2,4-3,-6 1,-2 2,3-2,0-1,0 1,0-1,1-5,0 4,6-9,-7 11,6-11,-7 14,7-14,-6 11,3-6,-1 6,-5 1,5-1,-4 2,1 0,1-2,0 2,0 0,0 0,-1 1,-1-2,1 1,-1-2,-1 2,0-2,-2-3,2 2,-5-2,2 2,-2 1,0-1,0 1,0-6,0 4,0-10,0 10,0-9,4 3,-3 3,2 0,-3 9,2-4,-1-6,4 3,-5-3,2 6,-2 2,3-5,0 2,0 1,1-2,-3 5,3-5,-1-1,0 4,-1-6,-2 7,0-5,3 4,-3-5,5 5,-4-2,1-1,0 1,1 0,2-1,1 6,1-6,-1 5,1-5,1 1,-2 3,1-2,1 2,0 2,0-1,2 1,-9 32,3-17,-7 31,3-22,0-1,0-1,0-6,4 6,-3 2,2 5,-3-8,0 6,0-12,0 7,0-8,0 2,0 0,2 1,-1 2,4-5,-3 2,4-2,1 3,-1-1,1-2,-1 2,-1-2,-2-33,-1 11,-2-52,0 26,0-32,-5 21,3-9,-7 23,3-9,1 26,-3-13,4 21,-2-2,1 6,0 1,-3-4,2 2,-2-1,1 3,-4-1,3-1,-5 0,0-2,3 3,-3-2,7 4,-1-1,-1 1,-1-2,0 1,3 1,-4-4,4 4,-4-4,2 4,0-1,-2-1,1 2,1-1,-2-1,2 0,0 0,0 0,1 0,3-2,-3-1,7-2,-6-3,5 4,-5-4,6 0,-5 4,4-10,-3 10,1-4,0 0,-2 4,2-4,-2 6,0 2,-5-8,6 9,-8-9,11 11,-10-11,7 7,-4-5,2-2,3 9,-4-14,4 11,-3-6,3 6,-3-6,2 6,-1-5,2 7,-3-1,-1-3,3 6,-7-12,4 8,-3-3,2 5,3 0,-2 0,-2-2,1 2,-2-2,2 4,0-2,-2 3,2-3,0 2,-14-15,6 8,-19-21,-6 3,16 7,-5 2,25 19,0-2,6-12,-4 8,4-12,-6 12,0-1,0 0,-3-1,4 1,-5-1,5-5,-4 4,1-4,0 6,-4-6,-2-2,5 3,-10-18,13 21,-9-13,9 15,0 4,-3-4,-5-6,4 4,-3-5,7 10,-1 2,-1-8,3 6,-3-5,2 0,-1 5,-2-8,3 9,0-4,0 2,-2-10,4 0,-3-2,6 4,-6 0,2-2,-1-5,2 6,1 1,1 5,-5-5,5 7,-2-4,3-1,0 7,-2-8,1 7,-5-9,5 6,-2-11,3 10,0-4,0 5,0-5,0 7,0-7,0 3,0 1,0-4,0 5,0 1,0-1,0 1,0-1,0 1,0-1,0 0,0 1,0-1,0-1,0 3,0-6,0 6,0-1,5-5,-4 0,10-7,-7 5,9-16,-7 18,3-18,-2 16,-1-1,2-3,-5 11,3-6,-6 11,2-5,-2-3,0 1,0-3,0 7,0-2,0-1,0 0,0-2,3 3,-3-1,5-2,-4 5,1-5,0 5,1-2,0-1,2 1,-3-1,4 3,1-2,1 6,3-3,-1 4,3 0,-5 1,7 0,-6-1,3-2,-1 2,5-3,-5 5,3-2,-4 0,-2 3,7-3,-6 3,3-2,-2 1,-1-1,4 2,-3 0,0 0,1 0,-1 0,1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03T13:44:00.037"/>
    </inkml:context>
    <inkml:brush xml:id="br0">
      <inkml:brushProperty name="width" value="0.2" units="cm"/>
      <inkml:brushProperty name="height" value="0.4" units="cm"/>
      <inkml:brushProperty name="color" value="#00F900"/>
      <inkml:brushProperty name="tip" value="rectangle"/>
      <inkml:brushProperty name="rasterOp" value="maskPen"/>
    </inkml:brush>
  </inkml:definitions>
  <inkml:trace contextRef="#ctx0" brushRef="#br0">0 1,'47'2,"-11"1,-1-3,-12 0,-6 0,5 0,-11 0,5 0,-5 0,-3 0,4 0,-3 0,3 0,-1 0,-1 0,1 0,-1 0,3 0,-5 0,5 0,-3 0,-1 0,5 0,-5 0,1 0,2 2,-3-1,4 1,-3 0,8 2,-8-1,8 3,-12-5,4 1,0 3,-1-4,5 6,1-3,-1-1,2 3,-6-6,0 5,1-2,-1 2,1 0,1 0,-1 0,0-2,-1 2,-2-2,2 0,0 1,1-1,-1 2,1-2,-1 2,3 0,-5-1,5 3,-5-5,4 4,-1-1,0-2,-1 1,0-3,1 4,-1-5,0 5,1-2,-3 0,7 3,-7-2,3 1,-1 0,-2-2,2 0,3 3,-5-2,5 3,-8-1,5-1,-2 2,3 1,-1 1,0 0,-1-3,0 4,-1-2,3 2,11 12,-9-8,9 8,-14-14,2 2,-2-2,3 2,-3-2,1 2,-3-2,2 0,-3 2,2 0,-1-1,2 3,-3-1,1 5,0-2,1 8,-4-10,4 9,-3-3,0-1,3 5,-6-11,2 5,0-5,0-1,-1 1,3-1,-2 0,2 1,-2-1,4 1,-6-1,11 6,-7 1,6 6,-7 0,3 0,-4-5,4 3,-4-9,1 4,-2-6,1 1,0-1,-1 6,-2-4,0 4,0-6,0 6,0-4,0 10,0-5,0 6,0 0,-5 11,-2 3,0 23,2-8,5 8,-7 0,5-9,-4 9,2-23,4-2,-4-18,4-1,-2-6,1-1,-3 3,3-4,-1 5,2-3,0 3,0-2,0 2,0-3,0 6,0-4,-4 10,0-5,0 0,0 16,4-18,-2 12,1-11,-3-4,3 2,-5 1,3-8,-1 6,-3 0,6-4,-6 4,2-4,-1-1,-2 1,3 0,-3-1,2 1,-4 0,2-3,-2 2,1-3,-1 2,2 1,-2 1,-1 0,3-3,-7 6,7-6,-13 9,14-9,-14 8,11-8,-11 9,9-7,-4 2,5 0,1-4,-1 2,3-3,-4 2,5-1,-5 2,4-3,-2 0,-1 0,3 0,-8 5,7-4,-5 2,4-1,4-6,-9 10,5-7,-4 6,-12 4,16-7,-23 8,23-10,-6 1,6 0,2-1,-2 2,4-1,-4 4,2-4,0 1,-2-2,-1 3,2-2,-1 1,3 1,1-2,24 3,-10-5,18 0,-16-1,-2-3,7 5,-3-4,3 1,-7-2,2 0,3 0,-2 0,10 0,-9 0,3 0,1 0,-4 0,4 0,0 0,-4 0,4-2,11-4,-14 2,19-8,-22 10,11-5,-9 5,4-1,-6 0,1-2,-1 2,6-3,2-1,4-4,1 3,12-5,-9 4,8 3,0-3,-8 8,8-8,-11 5,0 0,0-3,0 6,0-6,-5 6,3-2,-3 3,16 0,-8 0,8 0,-11-7,11 0,-8-5,20 1,-20 2,8 3,-11-1,0 3,-6-3,-1-1,-5 2,7-8,-6 4,12-7,-14 8,5-3,-7 6,0 1,2-2,-2 1,24-19,-16 10,16-10,-21 14,28-14,-16 8,28-21,-15 17,2-14,-8 15,4-14,1 6,-10 4,7-1,-24 17,0 0,2-2,-7 4,6-4,-3 2,0 0,1-2,-2 2,3-3,2 1,-1-1,0 1,-3 2,2 0,-1-2,-1 4,1-4,1 2,0 2,2-4,-1 4,6-6,-6 4,7-5,6-9,-3 6,5-4,-11 10,-3 3,-2-1,3-1,-3 2,-1 1,1-1,0 1,0-2,6 1,-4 1,2-2,-4 3,-1 0,4-3,0 0,1 0,-1 0,-1 1,-2 1,0-2,-1 1,-1 1,6-7,-3 5,1-3,0 1,-2 2,3-2,-3 1,-1 2,1 2,0-3,0 2,4-4,-6 4,4-1,0-1,-4 5,7-7,-3 2,-1-1,3-1,-6 5,3 0,-1-1,5-1,-2 1,7-3,-8 4,3-2,-5 2,0 0,2-1,-2 1,2 0,-2 0,2-1,-1 1,0 0,16-9,-12 7,19-12,-22 13,6-4,-6 5,6-5,13-5,-3 2,8-5,0 7,-8 0,8-2,-11 4,0-5,0 5,12-9,2 6,0-7,-3 5,-16 3,3 0,-3 5,-3 2,-2-2,-8 5,8-1,-1 0,4 1,-3-1,-5-1,7 3,-8-3,7 1,-6-1,3 0,-1 1,0-1,1 3,2-5,-5 2,4 0,-4-1,8 0,-6 0,3-1,2 1,-5 0,6-1,-8 4,2-6,6-1,-1 2,9-8,-7 12,6-8,0 6,-5-3,-2 1,-8 1,7-2,-5 2,3-2,-5 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03T13:45:00.485"/>
    </inkml:context>
    <inkml:brush xml:id="br0">
      <inkml:brushProperty name="width" value="0.2" units="cm"/>
      <inkml:brushProperty name="height" value="0.4" units="cm"/>
      <inkml:brushProperty name="color" value="#00F900"/>
      <inkml:brushProperty name="tip" value="rectangle"/>
      <inkml:brushProperty name="rasterOp" value="maskPen"/>
    </inkml:brush>
  </inkml:definitions>
  <inkml:trace contextRef="#ctx0" brushRef="#br0">3517 1717,'25'30,"-1"-3,-16-19,0 0,4 7,-6-8,6 9,-6-8,1 0,-1 2,0 6,-1-4,2 6,0-7,-3-1,5 1,-8-3,8 2,-1 6,1-4,-2 4,0-6,-3-2,3 0,-2 2,1-2,-1 5,-2-2,1 1,-1-4,3 8,0-7,9 24,-7-13,6 7,-8-12,17 15,-14-16,19 23,-22-30,4 8,-5-9,0 2,7 9,-5-6,5 10,-6-5,-3-7,5 7,-7-3,4-1,2 10,-5-11,8 11,-6-5,4 6,1 12,-1-10,4 21,-4-20,2 8,-6-11,2 0,2 0,-3 0,5 0,-5 0,2 0,1 0,-1 0,8 11,-5-8,4 3,-8-13,0 0,-3-7,12 24,-13-21,12 21,-9-16,2 6,1 0,1 12,0-10,0 10,-1-12,-4-6,3 5,-4-10,4 9,-4-11,1 5,-2-5,1 1,5 19,-4-15,4 12,-4-11,-1-4,3 9,-2-9,0 2,-2-4,-2-2,0 7,0-6,0 6,0-5,0-1,-5 7,4-9,-11 13,11-13,-13 14,9-5,-5 1,3 4,0-3,0-1,0 5,1-10,-1 9,0-3,1-1,-1-1,-2 0,2-7,-3 7,2 9,2-11,-2 14,1-12,-3 1,3 1,-3-2,5-8,0 2,-4 5,3-4,-1 4,-2-2,5-3,-6 3,1 3,-2-1,-2 2,-12 11,10-10,-19 17,18-16,-4 1,13-13,-1 1,2-2,-4 4,5-5,-5 5,4-2,-4 3,2-1,0-2,-14 14,13-14,-12 14,-4-8,10-2,-18 6,-1 9,1 0,-7 4,-6 7,25-24,-17 13,21-16,-1 2,4-3,4 0,5-4,-11 6,7-4,-7 3,-11 4,7-7,-8 6,12-6,0-1,7 1,-12 2,13-3,-13 4,12-6,-7 1,5 0,3-4,-6 5,4-3,-5 3,5-1,-6 3,6-2,-11 3,6 0,-3-2,2 1,0 1,4-4,-9 5,3-1,1-3,-5 8,10-9,-4 4,8-5,-8 4,9-2,-8 2,9-3,-4-1,2 0,-5 3,-4-2,3 2,-2-2,0 1,-2 3,1-3,-5 7,10-7,-25 20,21-15,-17 13,28-15,-5 1,7-1,-7 1,4-1,-2 1,3-1,2 0,-4 3,6-2,-6 2,4-3,0-2,-2 7,3-6,-1 6,-3 1,3-4,-5 9,3-9,1 4,1-6,1 1,1-1,-3 1,3-1,-1 6,2-4,-4 9,3-3,-4-1,4 5,-5-5,6 1,-4 3,1-4,2 6,-8 12,8-9,-5 8,6-11,0-6,0-1,0 0,0-4,0 6,0-9,0 1,0 2,0-3,4 12,-4-9,4 9,-2-9,-1 10,1-11,-2 5,7 0,-2 2,5-1,-6-3,5 1,-5-8,6 9,-7-8,2 8,-2-7,4 4,-2-5,0-2,7 4,-3-5,12 4,-4-3,18 4,-9-5,8 3,0-1,-14-3,8 4,-18-7,-2 3,8 0,-9-1,14 4,-12-6,13 6,-5-3,6 4,0-1,12 3,-10-2,10 1,-12-1,11-4,-8 3,31 7,-34-7,21 9,-26-11,5 2,0 1,0-1,0 1,-8-4,0 2,-1-2,-5 1,9 2,-4-1,-2-1,3-1,-6 1,1-5,0 5,3-2,-2 0,-1-1,0 0,3-1,-4 1,6-2,-7 0,4 0,2 3,-1-3,0 3,3 0,-4-2,4 2,0-3,-5 0,5 0,0 4,-4-4,10 4,-5-4,6 0,0 0,0 0,0 0,-6 0,-1 0,-8 0,2 0,1 0,2 0,-2 0,1 0,-2-3,-1 3,5-5,-5 2,4 0,-3-1,1 3,-1-4,0 5,1-3,2 1,-2 1,1-3,-1 1,-1 0,6-3,-4 3,4-1,-6-1,1 2,-1 0,3-4,-2 4,-1-5,0 5,-2-1,2 1,3-5,4 4,-3-3,2 4,-6-4,1 1,-1-2,-2 3,19-9,-17 9,17-10,-21 11,3-3,2-1,-3 2,10 1,-11 0,9 2,-11-2,11 2,-9-2,6 3,-5-4,5-4,-1 6,4-5,0 5,2-6,-3 5,0-4,-7 6,2-2,1-1,-1 1,-2 0,2 0,-2-1,3 3,-1-1,0 1,1-3,5 0,-4 1,4-2,-6 2,0 0,6-2,-6 2,3-2,-5 2,-3 0,5-3,-2 2,0-1,2 1,1 1,5-5,-2 4,8-5,-10 6,9-6,-3 0,-1 0,-1 1,-6 5,6-5,-4 4,4-4,-6 5,-1 0,0-1,-1-1,1 1,0-4,-1 2,1-1,-2 2,1 2,11-15,-8 12,8-14,-13 14,-4-2,8-6,-3-13,3 8,1-23,0 24,-1-15,3 1,-3-3,-3 5,2-1,-3 4,1 9,2-13,0 4,-1 3,-2-3,0 13,-3 6,3-7,0 6,0-5,7-12,-4 8,8-26,-7 9,7-12,2 0,9-22,-13 28,3-14,-6 22,-6-2,8 0,-10 2,0 12,0 0,-4 0,0-11,0 8,0-8,0 16,0-4,0 6,0-1,0 4,0 3,0 2,0-8,0 4,0-21,0 18,0-18,0 16,-3-1,3 2,-2 6,2-1,-4-5,3 4,-2-4,1 6,1-7,-4 6,5-5,-3 5,3 1,-2-3,-1 2,-2-2,2-3,0 4,0-10,2 10,-5-4,2 0,-1 4,1-9,-1 11,5-3,-5 5,4 0,-3-7,3 6,-1-11,2 10,-3-6,-4 0,3 4,-3-21,2 1,1 1,-7-14,3 25,2-9,-1 7,6 10,-7-21,6 19,-3-19,3 21,1-10,-12-7,7 3,-13-31,11 29,-3-18,7 11,0 9,2-2,-2 6,-3 4,3-5,1 0,0 6,-1-5,-1 10,-3-9,5 3,-4-5,-10-6,10 10,-13-8,17 15,-3-4,0 5,3 1,-1-1,0-5,-2 7,-1-12,-3 5,2 1,-4 0,6 7,-4-3,-4-16,-12-2,4-7,-1 12,11 9,5 1,-3 2,1-4,1 5,-4-5,5 7,-2-7,2 3,2 3,-2-6,0 8,1-2,-2 2,1-2,1 4,-6-10,5 9,-7-14,8 14,-6-9,6 10,-10-6,1 5,0-3,-1 1,8 3,-8-6,-1 1,-1-2,-3-2,9 4,-2 1,4 0,4 4,-4-4,4 5,-1-3,-1-2,5 4,-7-7,5 5,-6-2,1-1,1 3,-6-4,5 3,-11-6,3 2,1 0,-5 2,10 0,-9 3,9 1,-21-8,20 7,-31-14,32 15,-15-9,16 10,1-2,-1 1,1 1,-1-4,1 2,-1-3,1 3,2 0,0 3,0-2,0 1,0-2,-2 0,4 3,-6-3,6 3,-4-1,-20-7,19 5,-26-7,-1-1,-2 4,-43-17,29 9,-18-9,41 13,3 0,18 8,2 0,0 0,3 1,-3-1,2-1,-6-1,5 5,-2-3,-1 0,3 2,-5-1,4-1,-3 0,3 0,-2 0,-4-2,5 4,-12-8,11 7,-6-2,6 3,-1 3,-2-4,2 6,-2-6,3 4,-1 0,-5-2,5 1,-11 0,4 2,3 0,-17 1,14-5,-11 5,7-5,13 5,-12-6,11 4,-4-1,-1-2,0 2,-8-4,-12-2,-2 0,0 0,2 0,12 3,0-1,6 1,-5 0,10 1,-4 0,6 1,2 2,-2-2,1 2,-1-2,-1-5,3 4,0-4,-1-4,0 5,-21-13,10 7,-9 1,8-1,9 9,-2-4,4 7,4-1,-6-2,5 0,-2-1,3-3,1 1,2-1,-2 0,1-6,1-2,0 0,3 3,-4 1,3 2,-2-2,3 2,0-2,0-1,7-6,-2 3,6-5,-3 0,-4 8,2-6,-2 11,5-23,-5 19,3-12,-6 17,1 3,3-9,-2 8,5-5,-1 4,-1 2,4-4,-4 2,1-2,-2 2,1-2,7-16,-5 14,3-12,-9 16,-2 2,3-8,-1 6,1-6,0 6,-1-3,-1 1,1-1,-2 1,7-6,-6 4,8-4,-6 5,4-5,-2 4,2-9,0 3,-3 3,3-6,-6 11,6-11,-7 11,4-5,-4 6,0-1,0-3,-3 2,0 0,-2 2,0 0,-3-4,2 5,-1-5,1 5,1 0,0-2,0 0,-1 1,1-3,0 4,-2-9,2 6,-1-5,0 5,0-5,0 4,-1-10,1 13,0-7,1 8,-5-8,-1-1,0 2,-1-1,4 8,0 0,-4 0,3 5,-4 1,3 2,-1 0,1 0,-6 0,-2 0,-5 0,-11 0,13 0,-12 0,4 0,4 0,-10 0,1 0,8 0,-9 0,18 0,-5 0,10 0,-4 0,8 0,-2 0,-3 0,2 0,-10 0,3 0,-27 0,16 0,-28 0,19 0,1 0,-9 0,20 0,-8 3,11-2,0 6,5-6,-3 5,11-5,-11 3,6-1,-8-2,0 2,-11 3,8-2,-9 3,12-4,0-3,6 2,-5-1,10 3,-21-3,13 1,-15 2,12-3,-11 7,-3-6,-12 8,-10-3,19 3,-4-4,21-2,5-2,-4-1,13 1,-12 1,11-2,-6 3,6-2,-6-2,4 5,-4-4,5 3,3-3,-4 4,3-3,-4 1,3 4,-6-2,-13 6,3-3,-9-2,1 3,8-8,-8 4,11-1,-12 2,9 2,-19 9,19-11,-9 5,12-8,0 2,0 2,8-3,-1 2,8-3,-2 2,-1 3,3-3,1 3,-1-1,2-1,-4 4,4-4,-1 1,-1 1,2-2,-1 3,-1 0,1 7,-1-7,2 6,1-6,-1 1,1-2,0 2,-1-2,-1 2,1-2,-6 8,5-7,-5 7,-2 12,2-14,-7 19,9-15,-2-1,-3 16,4-13,-4 15,4-13,2 1,-4 12,3 2,3 0,2-8,5-13,0 0,0-4,0 9,0-3,0-1,0-1,7 0,-3-4,5 4,1 10,-4-12,5 18,-4-15,-3 1,-1-2,-3 0,0-4,0 4,0 11,0-7,0 26,0-9,0 12,6-1,-5-11,4 21,-5-30,0 18,0-23,0-6,0 16,0-18,0 18,0-19,3 2,-3-5,5-1,-5 0,5 1,-4 0,3-2,1 2,-1-3,3 5,0 0,-1-3,4 5,-5-7,3 3,-2-3,6 7,-6-8,4 6,-5-7,2 1,-1 1,2 0,-1 2,1-2,3 0,-1 2,-2-4,2 4,-4-5,4 5,-2-2,2 3,0-1,-1-2,3 8,-4-7,2 5,-2-7,-1 1,-1-2,2 3,-21-34,1 1,-9-21,3-12,7 17,1-3,4 10,1 23,1-11,1 14,-3-9,6 8,-5-2,2-1,-2 3,-3-6,5 6,-4-4,1 5,0-2,-4-1,0-6,1 6,-3-5,6 7,-19-25,11 12,-10-13,10 13,8 9,-9-10,9 10,-4-2,3 4,-4-3,3 3,-2-3,5 5,-1 0,1-2,0-1,2 3,-2-2,2 2,-2-3,0-2,2 5,0-5,1 5,1-2,-3-1,3-2,-1 2,2 1,17 33,-8 3,25 52,-20-24,2 29,-7-43,-8 17,5-31,-5 8,6-11,-6 0,5-5,-4-2,5 0,-2-5,6 11,-5-13,4 5,-5-9,5 5,-4-4,6 4,-3-3,-1-1,1 2,7 4,-5-6,6 9,-11-9,4 1,-2 1,0-3,4 5,-5-4,2 1,-1 1,-2-2,3 4,0-5,-1 3,1-1,-3-1,3 10,-4-9,2 8,0-7,3 8,1-4,0 2,-2-4,-3-5,4 5,-4-4,1 1,3 1,-4-2,7 4,0 0,-1 1,4 1,-8-4,8 4,-9-5,8 5,-1-2,-5-1,7 0,-11-4,5 3,4 2,-2-1,9 5,-9-5,2 1,-4-3,3 3,-3-4,5 6,-1-1,-2 0,1-1,7 4,-3-2,5 3,11 4,3 8,2-5,13 11,-31-22,13 8,-4-5,-9-2,13 6,-21-11,1 2,-3-4,-2 1,5 1,-2-1,-1-1,0 2,-2-3,0 3,8-1,-7 0,5 0,-6-1,-1 3,1 0,0 0,2-1,-4-1,9 3,-8-2,14 7,-11-6,6 5,-8-5,13 14,-10-12,11 12,-14-13,2 0,-2-1,0 1,2 0,-4-3,4 2,-2-1,2 1,6 5,-4-2,4 1,6 10,-9-8,21 19,-21-20,9 9,-12-14,1 0,-3-3,4 5,-6-4,4 4,-2-2,0 0,2 2,6 3,-6-5,3 2,0 0,-6-4,9 6,-11-6,11 6,-9-6,8 6,-7-4,3 0,-3 0,2-1,-2-1,2 2,-2-3,4 5,3-3,-1 6,2-4,0 3,7 11,2-6,20 21,-7-15,-2 4,-3-9,-15-5,-1-2,11 13,-15-16,9 14,5-8,0 10,8-3,6 8,-9-3,3-5,-6 4,10 3,-17-12,16 12,-27-17,5 2,-8-5,2 2,-4-5,4 5,-4-2,15 14,-3 2,17 12,-15-13,8 16,-18-26,6 13,-8-18,0 3,0-3,1 7,-2-7,0 5,-2-6,-3 1,4 3,-1 1,0-3,-2 5,2-5,-1 9,2 0,2 5,1 11,1 3,4 23,-4-20,3 17,-5-31,1 9,-4-13,-2 1,-1-5,-1 3,4-9,-5 21,6-13,-5 9,4-13,-4-5,4-1,-5 0,5 9,-2-9,0 5,1-5,-3-1,3 6,-1-7,0 4,3 2,-5 3,2 6,-1-5,-1 3,1-9,-2 10,0-5,4 6,-3 0,7 11,-6 15,3 2,-5-2,2-20,-1-13,1-6,-2 6,0-4,0 9,0-9,0 21,0-1,0 5,0-3,0-16,0-2,0-8,0 4,0-3,0 3,0-1,-5-1,0-2,-4 0,-1-3,-3 1,3-3,-3 1,1-4,5 2,-13 2,10-1,-6 3,0-2,4 1,-4-1,5-1,1-3,-1 0,1 2,0-2,-1 3,1-1,-3-1,2 1,0-2,-1 0,3 0,-4 0,0 0,2 0,-7 0,6 2,-10-1,5 1,-17-2,8 0,-3 0,7 0,5 0,-6 0,5 0,2 0,0 0,-1 0,-6 0,0 0,-1 0,1 0,-11 0,8 0,-8 0,-1 0,9 0,-2 0,6 0,12 0,-3 0,3 0,1-2,-3 1,1-3,1 3,-9-1,9 2,-13-4,13 3,-6-4,0 4,-2-1,3 2,0 0,9 0,-9-3,6 0,-4 0,-2 1,7 0,-13 1,6-1,-8-2,0 4,-11-4,-4-1,1 0,-9-1,20-1,-8 6,17-5,0 6,7-5,-6 1,4 1,-4-3,0 2,4-2,-4 2,0-1,4 1,-21 0,13-5,-26 2,20-4,-8 4,16 2,2 2,6-3,-1 1,1 2,-1-2,-5-2,4 1,-4-4,0 0,-13-5,9 6,-24-13,23 13,-25-15,9 4,5 4,5 2,17 7,-1 3,3-3,-2 4,-1-2,3 2,-5-2,5 0,-4-9,5 2,0-4,7 6,-3-6,-1-2,-1 3,-1-6,5 14,-3-9,4 8,0-2,0-3,0 2,0 0,4-4,-3 7,4-7,-1 1,-1 5,3-7,-1 8,1-3,2 3,-3-2,2 2,-1-2,2-1,-3 1,4-6,-2 4,7-10,-3 5,-3 2,15-13,-14 17,13-11,-12 12,1-1,-2-5,3-1,0-6,3 0,-4 5,3-3,-8 11,9-11,-7 11,2-6,0 6,-4-1,2 1,-2-6,4-2,-3 1,7-5,-3 5,0-1,-1 2,-5 6,5-6,-4 4,4-4,-4 0,-1 4,2-4,-1 0,-1 4,6-10,-5 13,5-12,-3 11,-1-6,7-5,-5 8,4-7,-5 3,0 6,7-22,-5 18,12-30,-14 31,3-11,-6 15,-3 1,4-3,-1 1,1-8,1 2,-3 2,2-1,-4 8,1-3,2 1,-2-1,2 1,0-3,0 2,1 1,-1 0,0-1,-2 2,2-3,-5 4,5-3,-2 1,0 0,-1-1,0 1,1-1,3-5,0 4,-2-4,1 0,-1 4,3-10,-4 11,3-5,-6-1,9 0,-7 0,7 0,-6 7,2 2,1-2,3-4,-1-3,6-6,-2 0,-1 5,1-15,-1 13,-2-9,4-4,-7 21,2-13,-1 12,-2 6,1-9,-1 8,2-8,-2 4,6-10,-4 5,8-6,-3 0,-2 5,0 2,0 0,-4 7,6-7,-6 8,1-3,3-5,-4 7,5-12,-8 13,7-13,-2-5,2 8,-1-15,-2 18,-1-2,-2-5,1 10,-1-9,-1 9,3-4,-3 1,0 3,1-3,-3 4,1 1,0-1,-1 1,1-1,-2 1,3-1,-3 1,2-1,-2 1,6-17,1-5,-1 0,0-1,-3 16,-2-6,6 0,-3 0,0 5,2 2,-2 0,2-6,1 3,-3-2,0 11,-3-1,1-5,2-1,-4-6,7 0,-6 0,8-12,-8 10,10-21,-10 25,5-12,-3 16,-2-1,2 2,-3 8,3-2,-1-3,4 2,-4-2,1 3,-1 2,2-8,-1 4,4-10,-6 13,2-4,0 3,-3 3,5-7,-5 2,3 1,-3-3,0 7,0-5,0-1,0 4,0-8,0 8,0-4,-3 0,3 5,-6-10,5 11,-5-9,0 0,0 3,-3-5,6 10,-2-2,3 2,-6-5,2 2,-2 0,3 1,0 5,-5-11,4 9,-4-6,0-1,4 5,-4-5,2 4,3 4,-5-1,-1-3,0 3,1-3,0 5,4 0,-4-3,2 2,-3-4,1 2,-1 0,3 1,-2 1,-6-6,4 8,-7-8,9 9,1-2,-5 0,5-1,-12 3,9-1,-2 3,4-4,0 2,-1 0,-8-2,10 4,-7-5,8 5,-8-1,4 0,-2 1,-1-1,0 2,-3-2,-3 1,9-1,-10 2,10 0,-9 0,9 0,-4 0,8 0,-2 0,-3 0,3 0,-4 0,6 0,-9 3,6 0,-22 6,18-3,-18 4,21-5,-4 1,5 0,-5 0,7-3,-7 3,10-6,-4 5,-2 0,2 1,-4 1,8-4,-4 2,-1-2,-5 3,1 0,-1 2,6-2,-1 1,3-1,-4-3,1 4,-3-4,4 2,2 0,-5 2,6-1,-9 4,11-5,-3 1,0 3,3 0,-3 4,3-5,-1 2,-7 17,5-14,-6 16,8-15,1-2,1 1,-4 14,6-17,-5 17,6-14,-1-3,2 5,0-7,0 3,2 4,1-4,0 2,1-3,-1-2,3 2,-1 1,0-1,0-2,3 2,0-4,2 1,1-1,-3-1,4-2,-4 1,5-3,0 4,-2-3,2 1,-3 2,6-1,-7-1,24 6,-21-5,21 1,-16 1,6-5,-5 2,3 1,-3 0,-1 0,5 3,6-1,-2 2,20 4,-9 3,12-1,-1 3,1-5,11 2,3 6,11-4,-23 3,-11-10,-18-1,-10-3,9 2,-11-1,11 5,-14-5,8 4,-7-3,1-1,6 2,-8-2,9 3,-11-4,5 5,4 0,-2 1,9 1,-11-5,11 4,-6 0,0 0,6 3,-12-8,7 6,-5-4,-3 0,-1 0,1-1,0 2,2 1,-4-2,3 2,-3-2,3 8,1-4,-3 1,1-3,-1-2,-1 0,4 2,-4-4,1 4,-2-2,1 0,1 2,1 0,0 1,4 8,-4-2,2 0,-4-3,-3-6,1 1,-1 2,3 8,-2 12,-1-5,-3 8,3-11,-2 0,6 0,-6 0,2 12,4-10,-5 21,4-9,-6 1,11 7,-8-19,8 20,-11-20,0 19,0-24,0 23,0-24,0 26,2-26,-1 7,1-16,0-1,2 6,4-4,-3 4,1-8,-3 2,3-2,-1 2,0 1,0-1,0 3,1-2,0 7,4 0,-3-3,3 0,-5-7,0 3,5 5,-6-7,5 4,-6-5,2 0,3 2,-5 1,4-1,-4-2,2 6,0-4,-2 2,0-2,-1-2,-2 5,3-2,-3 2,0 3,0-4,0 3,0 1,0 2,0 5,0 0,0 0,0 0,-6 11,0 3,-1 0,1 9,4-26,1 8,-1-12,0-4,1 9,-1-9,-2 9,4-3,-4-1,4 5,0-5,0 6,0 0,0-5,0 3,0-4,0 1,0-2,0-8,0 2,0 0,0 1,-2 2,-1-3,0 1,-2-1,5 0,-5 1,1 5,1 1,-1 6,1 0,2-5,-2-3,3-4,-3-1,3 9,-5-9,4 7,-1-9,0 3,1 2,-4-5,-2 10,1-11,-4 9,5-11,-1 3,-4 4,4-5,-4 5,2-7,0 3,-2 0,-6 1,6-1,-11 3,12-3,-13 7,4-2,-5 2,6-4,1 1,0-2,4-1,-2 1,4-3,4-1,-4 1,2-1,-2-1,-1 0,1 0,-1 0,1-2,-1 4,3-6,-4 9,3-9,-4 8,3-5,-1 1,-5 4,-1-4,-18 13,9-8,-19 12,7-16,1 8,-9-2,26-4,-13 7,21-12,-4 3,6-5,-1 3,-5 0,6-1,-5 3,7-5,0 3,-7-3,6 3,-6-3,4 1,-5-2,-1 0,-1 0,2 0,6 0,-7 0,6 0,-5 0,-1 4,0 0,-17 6,8-2,-3 0,7-4,5 2,-1-5,2 4,0-1,4-1,-4 3,0-2,7-1,-13 4,15-6,-14 6,12-4,-13 1,10 0,-4-3,5 1,1-2,-1-2,1-3,4-4,1-1,5-9,0 7,0-12,0 12,0-4,0 0,0-2,0 1,3 1,-3 5,3 1,-3-1,0 1,2-1,1 1,0-6,2-2,-4 1,5 1,-5 5,1 1,1-6,0 6,1-5,-1 7,-1-3,2-5,2-1,2-6,0-1,-4 1,-1 0,3-11,-2 8,3-8,-4 11,-3 5,3-3,-2 9,5-2,-6 4,7 2,-5-3,7 1,-6 2,5 0,2-2,-4 4,4-4,0 0,-4 3,4-3,5-2,-5 3,9-6,-11 4,13-11,-12 9,24-21,-22 21,8-7,-9 10,-4 5,6-11,-4 6,4-11,0 3,-3-5,3 6,-1-5,2 5,0-1,0 2,-5 8,2-2,-4 2,1-3,1 1,0 0,0 1,4-6,-4 5,5-6,-3 6,1-1,1-5,11-7,-10 6,14-7,-18 16,13-4,-12 5,5 0,-9 2,4-3,0 0,-1 0,3 0,-4 3,0 0,2 0,15-9,-11 6,14-5,-18 10,1-4,5 2,1-4,0 3,-1-1,0 1,-4 0,4 2,-5 0,-1 1,0-3,6 0,2-1,5 0,11-3,-8 2,31-5,-17 3,20-9,21 4,-35-1,16 6,-29 1,-13 5,14-1,-11 1,0 4,-6-4,16-1,-1-2,5 0,9-4,-26 10,24-10,-23 10,13-4,-11 1,-8 3,6-2,-6-1,0 4,6-4,-11 2,10 1,-3-5,0 3,4-1,-3-5,-1 7,5-8,-10 9,9-6,-9 4,4-1,0-1,-4 1,9-3,-3 0,-3 3,6-3,-12 6,7-4,-5 4,-3-4,7 5,-5-5,5 2,1-3,-6 3,5-3,-7 3,8-4,-4 2,4-1,-5 0,5 0,-7 3,12-4,-14 6,9-5,-8 3,2-2,1 0,-1 0,0 2,1-2,-1 2,1 0,-1 1,0-1,1 0,-1 0,1-1,-1 3,3-3,-2 1,-1-3,0 3,-2 1,8-1,-7 2,12-3,-11 4,6-2,0-2,1-3,1 3,15-10,-21 11,15-10,-19 12,2-3,1 3,5-1,1-2,0 4,5-4,-5 1,6 2,0-6,-5 6,-2-2,0-1,-5 3,5-2,-5 1,-3 1,6-1,-4 2,5-3,1 3,-5-2,11 2,-10 0,4 0,0-4,-4 3,9-6,-11 7,11-4,-12 4,13-3,-11 2,5-3,-5 2,-1 2,1-3,5 0,-7 2,12-2,-11 3,6 0,-6-3,6 3,1-6,6 5,0-6,0 3,-5 0,15 0,-2-1,18-2,-18 0,14-4,-31 10,14-4,-12 1,-7 3,4-2,5-3,-7 5,9-7,-12 7,0-1,4-1,-1 0,3-2,-4 2,3 1,-6 0,14-2,-14-2,14-1,-11 1,3 0,-3 0,-2 1,3 0,-3 0,1-3,0 2,-1-2,1 1,-3 1,9-4,-6 4,4-1,-4 1,0-1,1-1,-2-1,2-1,-4 2,19-24,-16 16,18-22,-20 26,3-9,-3 3,3-16,-6 14,7-25,-7 30,4-12,-5 17,-1-1,-2 1,0-1,0-5,0 4,0-4,0 6,-7-6,3 4,-7-10,6 10,-2-4,-1-11,2 7,0-8,1 12,5 6,-3 0,1-1,2 1,-3-9,3 9,0-8,0 12,3-4,2 0,0-1,3 0,-3 1,0 5,3-8,-2 7,9-9,12 6,21-6,15 1,-12 6,6-4,-36 11,12-5,-22 4,3 1,-2-1,-5 2,7-2,0 1,0-1,2 0,-8 1,5-1,1 2,0 0,2 0,0 0,-4-3,9 3,-3-3,16 3,-14 0,13 0,-15 0,-1 0,5 0,-5 0,6 0,0 0,0 0,0 0,-6 0,5 0,-13 0,7 0,-8 0,8-3,-5 0,22-1,10-5,20 7,11-5,-11 7,-3 0,0 0,-20 0,6-3,-23 2,-8-2,-2 3,-3 0,-2 0,5 0,5 0,0 0,8 0,-9 0,-1 0,-6 0,-1 0,5 0,-5 0,6 0,-2 0,-4 2,3 1,-4 2,2 0,1 3,-3-2,2 1,-2 1,0-3,2 5,-5-4,4 9,-4-5,3 12,-3-11,-1 5,1-8,-5 8,5-7,-1 13,-1-10,3 4,-6-6,5 0,-4 1,3-1,-1 3,0-2,2 2,-5-5,3 7,-3-5,2 6,1-6,2 0,-2 3,1-4,-1 5,0-7,2 5,-2-4,2 2,-2 1,1 1,-1-1,0 8,2-10,-5 7,3-8,-1 2,-1 0,1 1,-2 2,0-2,0-1,0 2,0 5,0-3,0 5,0-3,0 1,0 6,0 0,0-6,0 5,0-10,0 9,0-9,0 4,0-6,0 1,0 5,0-4,0 9,0 8,0 8,0 0,0 9,0-20,0 20,0-21,0 31,0-16,0 7,0-1,0-20,0 8,0-11,0-5,0 3,0-9,0 4,0-6,0-1,0 3,0-4,-2 5,1-3,-1 1,-1-1,3 1,-3-1,3 0,-2 1,1-1,-3 1,1-1,-2 3,2-5,-7 12,6-9,-6 12,4-11,0 4,-3 12,1-14,-2 19,0-21,3 4,-9 11,11-14,-13 19,16-25,-7 9,6-8,-2 0,-5 7,6-8,-5 9,6-8,-2 2,-3 1,2-3,-1 2,-1 0,2-1,-1 3,1-4,1 2,0-2,0 2,-1 1,1-3,0 2,-1-2,-2 8,2-6,-3 7,4-11,-5 10,3-9,-2 8,3-7,1 0,-3 2,3-2,-3 0,0 2,2-4,-6-1,3 0,-1-5,-3 5,5-4,-11 1,2-2,-18 0,10 0,-21 0,20 0,-9 0,18 0,1 0,5 0,1 0,-1 0,1 0,-1 0,-5 0,5 0,-11 0,10 0,-4-3,5 1,1-4,-17-7,12 5,-18-7,15 9,-5-2,0-3,0 2,-11-4,8 2,-20-7,20 5,-8-6,11 11,5-2,-3-1,11 5,-22-13,19 12,-14-7,16 11,1-4,-6 3,-12-9,-9-3,1 3,-10-9,20 12,-8-1,16 5,2 5,0-1,-1-1,-1 2,2-3,6 0,-1 0,-7-4,0 1,0 3,3-2,7 5,-1-1,-7 0,8-1,-9-3,9 1,0 0,-8-5,9 6,-9-5,11 6,-3-2,-5-5,6 3,-14-7,13 8,-7-6,9 4,-2-3,5 1,1-6,2 6,0-6,2 6,1 1,5-5,-2 7,1-5,1 4,-3 0,5 0,-2 3,3-1,-3 1,2 0,0 0,1-1,2 1,-3 0,0-1,1 1,5-1,-4 0,1 2,3-2,-7 6,7-6,0 5,13-6,-3 2,19-7,-7-3,-7 6,14-7,-31 12,14-4,-18 5,0-1,1 1,-1-3,1 3,-1-1,3-2,-2 3,-1-4,6 3,-9-2,14-1,-12 1,7 0,0 0,-4 2,4-1,-8 4,2-4,3 5,4-3,5 0,1 2,22-9,-5 8,20-10,-22 11,7-4,-19 5,3 0,-15 0,1 0,-6 0,7 0,-5 0,-1 0,1 0,-1 0,6 0,-4 0,9 0,-9 0,4 0,0 0,-4 0,2 0,-5 0,0 0,3 0,-1 0,2 0,3 0,-4 0,21 0,-13 0,14 0,-11 0,0 0,0 0,11 0,-13 0,12 0,-16 0,6 0,-6 0,-1 0,-5 0,-1 0,3 4,-2 0,2 3,3 0,1-1,6 2,11 1,-14-2,13-1,-15-3,-1-1,-1-1,0 1,-4 0,4-1,11 6,-12-5,18 3,-16-2,6-2,0 6,0-6,0 2,-6-3,5 0,-5 0,1 0,3 0,-3 0,16 0,3 0,1 0,-10 0,-6 0,7 0,-9 0,13 0,-17 0,18-5,-17 1,10-2,-13 4,-2 0,1 1,-3-1,-2 2,5-5,-2 4,2-6,-3 6,0-1,9-1,-9 3,13-6,-14 5,13-2,-5-1,6 4,-5-6,3 2,-3-3,5-1,0 1,-6 2,-1 0,0 1,1-3,6-1,-5 2,3-2,-3-2,-1 5,-1-4,0 5,-7 1,7-3,-8 6,2-5,3 2,-4 0,3 1,-4-1,2 3,1-5,2 2,-5 0,4-2,2 1,-2-1,1-1,-3 0,-4 1,4-3,-4 0,1 0,-2-2,3 2,-2-3,1 1,-2-1,2-5,-2 4,1-4,1 0,-2 7,-1-7,1 10,-2-6,2 1,0 0,0-1,0 3,-2-1,2 0,-2-1,0 1,1-1,-3 1,4-1,-5-2,2 4,-2-8,0 7,0-6,0 6,0-1,0 1,-4-1,0 3,-6-2,4 4,-4-2,2 3,-2 0,-18-4,16 3,-15-2,13 2,-3-1,-18-8,15 7,-7-6,10 7,6 2,-11-2,10 1,-4 0,8 3,-2-2,-4 1,5-2,-7 2,8 0,-3 3,1-4,0 5,-1-5,0 2,-1 0,3 1,-3 4,1 1,2 0,-3 2,4-5,-8 6,4-3,-10 4,-7 2,11-4,-9 2,19-4,-2 2,-1 1,-1-1,0 2,2-1,2 2,3-1,-3 1,3 0,-3 2,3-2,-1 0,1 5,0-5,0 5,-1-3,3-2,1 10,2-8,-2 8,1-2,-4-4,1 10,1-13,-3 7,6-8,-2 2,-1 1,3 1,-5-3,4 3,-3-4,3 3,-1 5,2 1,-4 6,3-6,-4-1,4-5,-1-3,2 6,-4 1,3 2,-2 4,3-11,0 11,0-14,0 8,0-7,0 5,0-2,0-1,0 2,0-3,0 4,0-60,0 17,0-38,3 33,-2 18,3 1,-4 8,0-2,-5-1,4 2,-10-11,10 12,-7-10,5 10,-2-2,2-1,0 1,3-3,0 4,0-3,0 1,0 3,0-7,0 4,3-3,-1 4,6 0,-2 4,4-6,-5 5,4-10,-4 7,2-6,-4 8,1 0,1-4,-1 5,-21 3,6 5,-16 10,11-1,-18 16,13-9,-9 6,20-13,4-5,-2 5,3-2,0 0,-1 7,3-8,1 5,4 0,-1-3,4 4,1 14,-3-17,3 17,-6-14,2-1,-2 4,6 0,-5-7,2 7,-3-6,0 1,0 2,3-3,-3 6,3-4,-3 4,0 0,0 2,0 5,2-6,-2-1,3-8,-1 2,1 0,2 1,0 2,1-3,-1 1,0-3,4 9,-3-9,2 8,-3-7,1-2,-1 5,-2-4,2 8,-1-6,3 11,-1-6,-1 0,0 0,-1-1,-1-5,3 7,-5-3,3-1,-1 4,0 0,4-4,-2 9,2-11,4 11,-5-12,4 5,-5-6,1-1,1 1,-1 0,1 2,-1-2,-1 3,0-1,-2 0,1 1,0 5,0 13,2-4,1 21,-3-20,2 8,-6-11,0 12,0-10,0 10,0-18,0-1,0 0,0-6,0 5,0-7,0 2,-25-41,14 4,-28-49,26 36,-1 0,4 18,3-7,-4 9,5-5,2 17,1 1,-2-4,-1 2,1-1,0 0,-1 2,1-3,0 1,0 2,-1-2,1-1,-5-5,4 7,-4-7,5 8,0-3,-2-5,2 4,1-1,-1 3,4 2,-1-5,2 2,0-2,0 2,2 1,5 45,2-8,1 30,3-23,-2 1,4-10,-6 4,2-7,-6-11,-1 5,2 0,-3-4,1 2,0-4,-1-5,4 11,-2-7,-1 5,1-4,-2-2,2 5,-2-2,1 1,0 4,-1 2,3-1,-3-1,3 0,0-4,4 9,-3-9,4 10,-6-13,-1 4,3-5,-4-2,7 4,-2-2,3 2,1 6,-3-7,1 5,-3-7,-1 1,1 0,1 2,-2-4,1 4,1 0,-3-1,3 1,-1-3,-1-1,4 1,-2 1,3-2,-3 1,2-2,-2 1,2-1,0 0,-2 0,2 3,-2-3,0 3,2 0,-4-3,4 5,-4-4,1 1,1 1,-2-2,3 4,-1-2,1 0,-2-1,3-2,-1 1,3-1,-1-2,-1 1,0-1,1 0,5 3,-4-5,1 4,3-1,-9-1,6 1,-3-2,-4-1,9 1,-7-2,5 0,-3 0,1 0,-1 0,1 0,-1 0,0 0,1 0,2 0,-5 0,4 0,-1 0,-3 0,7-2,-9-1,6-5,-4 2,0 1,5-2,-7 6,6-6,-4 1,0 1,2-3,-2 0,0 5,2-7,-2 7,8-9,-4 5,4-2,-6 6,-2-2,5 2,-7-2,6 2,-4-2,5 2,-4-2,3 0,-4-1,2 1,1 0,-1 0,0-1,-1 1,0-3,-3 2,6-1,-3 2,4-1,-5 1,7-1,-8 0,9 0,-8 0,2 1,1 2,5-3,-7 6,4-6,-1 3,-5 0,8-2,-7 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03T13:45:02.116"/>
    </inkml:context>
    <inkml:brush xml:id="br0">
      <inkml:brushProperty name="width" value="0.2" units="cm"/>
      <inkml:brushProperty name="height" value="0.4" units="cm"/>
      <inkml:brushProperty name="color" value="#00F900"/>
      <inkml:brushProperty name="tip" value="rectangle"/>
      <inkml:brushProperty name="rasterOp" value="maskPen"/>
    </inkml:brush>
  </inkml:definitions>
  <inkml:trace contextRef="#ctx0" brushRef="#br0">1 56,'28'0,"13"0,-21 0,15 0,-13 0,1 0,0 0,0-3,0 2,0-3,0 4,12 0,2 0,0 0,20 0,-6 0,12 0,-3-5,0-3,-20-2,29 2,-41 1,18 6,-23-2,0 3,-6 0,-3 0,-6 0,1 0,2 0,3-2,-4 1,0-1,-2 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03T13:45:23.748"/>
    </inkml:context>
    <inkml:brush xml:id="br0">
      <inkml:brushProperty name="width" value="0.2" units="cm"/>
      <inkml:brushProperty name="height" value="0.4" units="cm"/>
      <inkml:brushProperty name="color" value="#00F900"/>
      <inkml:brushProperty name="tip" value="rectangle"/>
      <inkml:brushProperty name="rasterOp" value="maskPen"/>
    </inkml:brush>
  </inkml:definitions>
  <inkml:trace contextRef="#ctx0" brushRef="#br0">11 748,'-6'-29,"1"4,5 17,0-2,0-3,0 4,0-6,0 7,0-5,0 0,0-1,0 1,0 5,0-4,0 3,3-6,-3 6,5-5,-5 7,7-5,-3 4,3 0,-1-2,1 1,-1 1,1-2,1 2,-2 0,6-4,-8 5,7-5,-7 6,4-9,-2 7,0-5,2 5,-2 3,3-5,-3 4,4-4,-2 2,5-8,-5 6,2-3,-5 8,3-3,0 0,0 0,-1 0,-1-2,-1 4,0-7,0 5,0-2,1 1,1 0,-1 0,1 1,1-2,0 4,2-1,1 1,-1 1,1 0,-3 0,1-1,0 1,1 0,0 2,3-4,-2 6,-1-6,0 4,1-3,0 1,-1 2,0-2,-2 3,2-1,1-2,-1 4,1-3,5 3,-5-4,3 5,-4-3,-2 3,5-2,-2 1,-1-1,4 0,-7 1,8-1,-5-1,-1 3,5-2,-5-1,1 3,3-3,-5 3,5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03T13:45:26.747"/>
    </inkml:context>
    <inkml:brush xml:id="br0">
      <inkml:brushProperty name="width" value="0.2" units="cm"/>
      <inkml:brushProperty name="height" value="0.4" units="cm"/>
      <inkml:brushProperty name="color" value="#00F900"/>
      <inkml:brushProperty name="tip" value="rectangle"/>
      <inkml:brushProperty name="rasterOp" value="maskPen"/>
    </inkml:brush>
  </inkml:definitions>
  <inkml:trace contextRef="#ctx0" brushRef="#br0">1 1,'22'25,"-5"-6,-12-9,-5-2,5 3,-4-1,3 0,-1 1,5 2,-5-2,2-1,-3 0,1 3,2-2,-2 2,-1-3,2 3,-4-3,6 5,-3-7,0 3,-1-1,-2 0,0 1,0-1,0 3,0-2,0-1,0 10,0-9,0 10,0-5,0-5,0 5,0-7,0 0,0 2,0 0,0 1,0 1,0-4,0 3,3-2,-1 1,1 0,2-1,-4-2,3 2,-3 0,3 1,-3 2,1 3,-2-2,0 2,0-5,0-1,0 0,0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03T13:45:29.283"/>
    </inkml:context>
    <inkml:brush xml:id="br0">
      <inkml:brushProperty name="width" value="0.2" units="cm"/>
      <inkml:brushProperty name="height" value="0.4" units="cm"/>
      <inkml:brushProperty name="color" value="#00F900"/>
      <inkml:brushProperty name="tip" value="rectangle"/>
      <inkml:brushProperty name="rasterOp" value="maskPen"/>
    </inkml:brush>
  </inkml:definitions>
  <inkml:trace contextRef="#ctx0" brushRef="#br0">0 1,'26'0,"-3"0,-14 0,-1 0,8 0,-6 0,8 0,-8 0,0 0,1 0,-1 0,1 0,-1 0,3 2,-2-1,-1 1,4 0,-7-1,8 1,-5 0,1-1,4 4,-6-5,3 2,-4 1,3 0,1 2,-3-2,3 1,-2 2,-1-3,6 4,-9-4,6 0,-2 1,1-1,0 0,-1-1,-2 1,2 0,3 0,-4-1,3-2,-4 2,2-1,5 3,-6-3,4 1,-8-2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03T13:45:32.243"/>
    </inkml:context>
    <inkml:brush xml:id="br0">
      <inkml:brushProperty name="width" value="0.2" units="cm"/>
      <inkml:brushProperty name="height" value="0.4" units="cm"/>
      <inkml:brushProperty name="color" value="#00F900"/>
      <inkml:brushProperty name="tip" value="rectangle"/>
      <inkml:brushProperty name="rasterOp" value="maskPen"/>
    </inkml:brush>
  </inkml:definitions>
  <inkml:trace contextRef="#ctx0" brushRef="#br0">0 58,'29'-3,"-3"3,-16-5,-2 2,6-2,-4 2,22-5,-18 4,19-5,-23 6,3-1,-1 4,-3-2,4 1,-3-1,-2 2,5-2,-2 1,-1-1,2 2,-1 0,2 0,-2 0,-1 0,2 0,0 0,3 0,-5 0,1 0,1 0,-1 0,0 0,1 0,-3 0,3 0,1 0,-4 0,3 0,-2 0,-1 0,5 0,-5 0,1 0,-2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03T13:45:41.531"/>
    </inkml:context>
    <inkml:brush xml:id="br0">
      <inkml:brushProperty name="width" value="0.2" units="cm"/>
      <inkml:brushProperty name="height" value="0.4" units="cm"/>
      <inkml:brushProperty name="color" value="#00F900"/>
      <inkml:brushProperty name="tip" value="rectangle"/>
      <inkml:brushProperty name="rasterOp" value="maskPen"/>
    </inkml:brush>
  </inkml:definitions>
  <inkml:trace contextRef="#ctx0" brushRef="#br0">0 0,'28'3,"-1"-1,-19-2,2 0,11 3,-8 0,7 0,-9-1,-1-2,0 2,6 2,-6-1,5 3,-7-3,8 3,-4 0,10-2,-13 0,7-3,-11 3,5-1,1 3,0-1,-1 0,0-2,-2 1,2-1,1 0,-1 2,0-5,1 5,-1-2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8" name="Shape 278"/>
          <p:cNvSpPr>
            <a:spLocks noGrp="1" noRot="1" noChangeAspect="1"/>
          </p:cNvSpPr>
          <p:nvPr>
            <p:ph type="sldImg"/>
          </p:nvPr>
        </p:nvSpPr>
        <p:spPr>
          <a:xfrm>
            <a:off x="1143000" y="685800"/>
            <a:ext cx="4572000" cy="3429000"/>
          </a:xfrm>
          <a:prstGeom prst="rect">
            <a:avLst/>
          </a:prstGeom>
        </p:spPr>
        <p:txBody>
          <a:bodyPr/>
          <a:lstStyle/>
          <a:p>
            <a:endParaRPr/>
          </a:p>
        </p:txBody>
      </p:sp>
      <p:sp>
        <p:nvSpPr>
          <p:cNvPr id="279" name="Shape 27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oi.org/10.5860/crln.85.10.407"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Testimonials from faculty and researchers I’ve presented for. </a:t>
            </a:r>
          </a:p>
        </p:txBody>
      </p:sp>
    </p:spTree>
    <p:extLst>
      <p:ext uri="{BB962C8B-B14F-4D97-AF65-F5344CB8AC3E}">
        <p14:creationId xmlns:p14="http://schemas.microsoft.com/office/powerpoint/2010/main" val="4258818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200" b="0" i="0" u="none" strike="noStrike" dirty="0">
                <a:effectLst/>
                <a:latin typeface="+mj-lt"/>
                <a:ea typeface="+mj-ea"/>
                <a:cs typeface="+mj-cs"/>
                <a:sym typeface="Calibri"/>
              </a:rPr>
              <a:t>These slides address the inherent biases in AI tools, biases rooted in both the training data and the models themselves. I make it clear to the audience that the outputs reflect stereotypes, not reality. That said, AI-generated images serve a practical purpose here: they make the presentation more visual and easier to absorb at a glance.</a:t>
            </a:r>
            <a:endParaRPr lang="en-US" dirty="0"/>
          </a:p>
        </p:txBody>
      </p:sp>
    </p:spTree>
    <p:extLst>
      <p:ext uri="{BB962C8B-B14F-4D97-AF65-F5344CB8AC3E}">
        <p14:creationId xmlns:p14="http://schemas.microsoft.com/office/powerpoint/2010/main" val="486332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200" b="0" i="0" u="none" strike="noStrike" dirty="0">
                <a:effectLst/>
                <a:latin typeface="+mj-lt"/>
                <a:ea typeface="+mj-ea"/>
                <a:cs typeface="+mj-cs"/>
                <a:sym typeface="Calibri"/>
              </a:rPr>
              <a:t>These slides address the inherent biases in AI tools, biases rooted in both the training data and the models themselves. I make it clear to the audience that the outputs reflect stereotypes, not reality. That said, AI-generated images serve a practical purpose here: they make the presentation more visual and easier to absorb at a glance.</a:t>
            </a:r>
            <a:endParaRPr lang="en-US" dirty="0"/>
          </a:p>
        </p:txBody>
      </p:sp>
    </p:spTree>
    <p:extLst>
      <p:ext uri="{BB962C8B-B14F-4D97-AF65-F5344CB8AC3E}">
        <p14:creationId xmlns:p14="http://schemas.microsoft.com/office/powerpoint/2010/main" val="2243168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200" b="0" i="0" u="none" strike="noStrike" dirty="0">
                <a:effectLst/>
                <a:latin typeface="+mj-lt"/>
                <a:ea typeface="+mj-ea"/>
                <a:cs typeface="+mj-cs"/>
                <a:sym typeface="Calibri"/>
              </a:rPr>
              <a:t>These slides address the inherent biases in AI tools, biases rooted in both the training data and the models themselves. I make it clear to the audience that the outputs reflect stereotypes, not reality. That said, AI-generated images serve a practical purpose here: they make the presentation more visual and easier to absorb at a glance.</a:t>
            </a:r>
            <a:endParaRPr lang="en-US" dirty="0"/>
          </a:p>
        </p:txBody>
      </p:sp>
    </p:spTree>
    <p:extLst>
      <p:ext uri="{BB962C8B-B14F-4D97-AF65-F5344CB8AC3E}">
        <p14:creationId xmlns:p14="http://schemas.microsoft.com/office/powerpoint/2010/main" val="835451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en-CA" sz="1200" b="0" i="0" u="none" strike="noStrike" dirty="0">
                <a:effectLst/>
                <a:latin typeface="+mj-lt"/>
                <a:ea typeface="+mj-ea"/>
                <a:cs typeface="+mj-cs"/>
                <a:sym typeface="Calibri"/>
              </a:rPr>
              <a:t>With AI, we only have visibility into what goes in and what comes out. The process in between, often called the 'black box’, remains largely opaque. We understand at a general level what these tools are doing, but we can't see the specific weights and priorities they assign when arriving at a decision.</a:t>
            </a:r>
            <a:endParaRPr lang="en-CA" dirty="0"/>
          </a:p>
        </p:txBody>
      </p:sp>
    </p:spTree>
    <p:extLst>
      <p:ext uri="{BB962C8B-B14F-4D97-AF65-F5344CB8AC3E}">
        <p14:creationId xmlns:p14="http://schemas.microsoft.com/office/powerpoint/2010/main" val="3318224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1E969-A84B-1822-AD03-121EED0C32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512997-92BA-FC04-61B7-72002647604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AB6E67B-C887-CD5B-6CE6-9519B9EC4B09}"/>
              </a:ext>
            </a:extLst>
          </p:cNvPr>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en-CA" sz="1200" b="0" i="0" u="none" strike="noStrike" dirty="0">
                <a:effectLst/>
                <a:latin typeface="+mj-lt"/>
                <a:ea typeface="+mj-ea"/>
                <a:cs typeface="+mj-cs"/>
                <a:sym typeface="Calibri"/>
              </a:rPr>
              <a:t>This slide visualizes the research process, and if it looks a little chaotic at the start, that's the point. Research rarely begins as a straight line. It's messy, iterative, and full of false starts before it gradually takes shape. The goal is to show that moving from confusion to clarity is a normal part of the process, not a sign that something has gone wrong.</a:t>
            </a:r>
            <a:endParaRPr lang="en-CA" dirty="0"/>
          </a:p>
        </p:txBody>
      </p:sp>
    </p:spTree>
    <p:extLst>
      <p:ext uri="{BB962C8B-B14F-4D97-AF65-F5344CB8AC3E}">
        <p14:creationId xmlns:p14="http://schemas.microsoft.com/office/powerpoint/2010/main" val="4106904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23B98-22AE-40CB-D938-2F70E1D8C9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C59FE9-FD1B-5C12-C1C2-4E83315A132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1FE2499-5900-1B4C-DF1A-E87E65E4C79A}"/>
              </a:ext>
            </a:extLst>
          </p:cNvPr>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en-CA" dirty="0"/>
              <a:t>We want to be here… it feels safer and more comfortable. </a:t>
            </a:r>
          </a:p>
          <a:p>
            <a:endParaRPr lang="en-CA" dirty="0"/>
          </a:p>
        </p:txBody>
      </p:sp>
    </p:spTree>
    <p:extLst>
      <p:ext uri="{BB962C8B-B14F-4D97-AF65-F5344CB8AC3E}">
        <p14:creationId xmlns:p14="http://schemas.microsoft.com/office/powerpoint/2010/main" val="3310997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96ADC-D97D-69AE-E687-406CBE4AB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859BF2-12C8-4747-9C80-AFAF97F21E2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FDE5C54-9C9A-52F2-963D-C64E73E1ED5A}"/>
              </a:ext>
            </a:extLst>
          </p:cNvPr>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en-CA" dirty="0"/>
              <a:t>But we do most of our deeper critical learning here. </a:t>
            </a:r>
          </a:p>
          <a:p>
            <a:endParaRPr lang="en-CA" dirty="0"/>
          </a:p>
        </p:txBody>
      </p:sp>
    </p:spTree>
    <p:extLst>
      <p:ext uri="{BB962C8B-B14F-4D97-AF65-F5344CB8AC3E}">
        <p14:creationId xmlns:p14="http://schemas.microsoft.com/office/powerpoint/2010/main" val="18571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450E5-B923-2460-27CB-1233A7DBEB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262CC8-DA59-4902-497B-C338C7C12CA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2E55D91-0BDD-8752-213A-B3D6D682A18E}"/>
              </a:ext>
            </a:extLst>
          </p:cNvPr>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en-CA" dirty="0"/>
              <a:t>So instead of using generative AI to complete this whole process (where we do our learning). </a:t>
            </a:r>
          </a:p>
          <a:p>
            <a:endParaRPr lang="en-CA" dirty="0"/>
          </a:p>
        </p:txBody>
      </p:sp>
    </p:spTree>
    <p:extLst>
      <p:ext uri="{BB962C8B-B14F-4D97-AF65-F5344CB8AC3E}">
        <p14:creationId xmlns:p14="http://schemas.microsoft.com/office/powerpoint/2010/main" val="3765822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0D25A-AA4A-5AEF-A904-9879B3F564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7A1EBE-DA6F-B3CF-38DA-F04099765A8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7A14522-E2C5-8668-01D2-26034D6A5940}"/>
              </a:ext>
            </a:extLst>
          </p:cNvPr>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en-CA" dirty="0"/>
              <a:t>Use it more sparingly throughout the research process to prompt us to do the work. </a:t>
            </a:r>
          </a:p>
          <a:p>
            <a:endParaRPr lang="en-CA" dirty="0"/>
          </a:p>
        </p:txBody>
      </p:sp>
    </p:spTree>
    <p:extLst>
      <p:ext uri="{BB962C8B-B14F-4D97-AF65-F5344CB8AC3E}">
        <p14:creationId xmlns:p14="http://schemas.microsoft.com/office/powerpoint/2010/main" val="2199273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en-US" dirty="0"/>
              <a:t>The move to transparency. Disclosure is key! I’ve started showing faculty and researchers the AID Framework by Kari Weaver. </a:t>
            </a:r>
            <a:r>
              <a:rPr lang="en-US" sz="1200" i="1" dirty="0">
                <a:latin typeface="Arial"/>
                <a:ea typeface="Open Sans"/>
                <a:cs typeface="Arial"/>
              </a:rPr>
              <a:t>Weaver, K. (2024). The Artificial Intelligence Disclosure (AID) Framework: An Introduction. </a:t>
            </a:r>
            <a:r>
              <a:rPr lang="en-US" sz="1200" i="1" dirty="0">
                <a:latin typeface="Arial"/>
                <a:ea typeface="inherit"/>
                <a:cs typeface="Arial"/>
              </a:rPr>
              <a:t>College &amp; Research Libraries News</a:t>
            </a:r>
            <a:r>
              <a:rPr lang="en-US" sz="1200" i="1" dirty="0">
                <a:latin typeface="Arial"/>
                <a:ea typeface="Open Sans"/>
                <a:cs typeface="Arial"/>
              </a:rPr>
              <a:t>, 85(10), 407. </a:t>
            </a:r>
            <a:r>
              <a:rPr lang="en-US" sz="1200" i="1" dirty="0" err="1">
                <a:latin typeface="Arial"/>
                <a:ea typeface="Open Sans"/>
                <a:cs typeface="Arial"/>
              </a:rPr>
              <a:t>doi:</a:t>
            </a:r>
            <a:r>
              <a:rPr lang="en-US" sz="1200" i="1" u="none" strike="noStrike" dirty="0" err="1">
                <a:solidFill>
                  <a:srgbClr val="266BA8"/>
                </a:solidFill>
                <a:latin typeface="Arial"/>
                <a:ea typeface="Open Sans"/>
                <a:cs typeface="Arial"/>
                <a:hlinkClick r:id="rId3"/>
              </a:rPr>
              <a:t>https</a:t>
            </a:r>
            <a:r>
              <a:rPr lang="en-US" sz="1200" i="1" u="none" strike="noStrike" dirty="0">
                <a:solidFill>
                  <a:srgbClr val="266BA8"/>
                </a:solidFill>
                <a:latin typeface="Arial"/>
                <a:ea typeface="Open Sans"/>
                <a:cs typeface="Arial"/>
                <a:hlinkClick r:id="rId3"/>
              </a:rPr>
              <a:t>://doi.org/10.5860/crln.85.10.407</a:t>
            </a:r>
            <a:endParaRPr lang="en-US" sz="1200" i="1" dirty="0">
              <a:latin typeface="Arial"/>
              <a:cs typeface="Arial"/>
            </a:endParaRPr>
          </a:p>
        </p:txBody>
      </p:sp>
    </p:spTree>
    <p:extLst>
      <p:ext uri="{BB962C8B-B14F-4D97-AF65-F5344CB8AC3E}">
        <p14:creationId xmlns:p14="http://schemas.microsoft.com/office/powerpoint/2010/main" val="2820135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presentation is divided into two sets of slides, </a:t>
            </a:r>
            <a:r>
              <a:rPr lang="en-US" b="1" dirty="0"/>
              <a:t>disclaimer slides </a:t>
            </a:r>
            <a:r>
              <a:rPr lang="en-US" dirty="0"/>
              <a:t>and more </a:t>
            </a:r>
            <a:r>
              <a:rPr lang="en-US" b="1" dirty="0"/>
              <a:t>research focused slides</a:t>
            </a:r>
            <a:r>
              <a:rPr lang="en-US" dirty="0"/>
              <a:t>.</a:t>
            </a:r>
          </a:p>
        </p:txBody>
      </p:sp>
    </p:spTree>
    <p:extLst>
      <p:ext uri="{BB962C8B-B14F-4D97-AF65-F5344CB8AC3E}">
        <p14:creationId xmlns:p14="http://schemas.microsoft.com/office/powerpoint/2010/main" val="520444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is my disclaimer slide; I use this in all my presentations. </a:t>
            </a:r>
          </a:p>
          <a:p>
            <a:endParaRPr lang="en-US" dirty="0"/>
          </a:p>
          <a:p>
            <a:r>
              <a:rPr lang="en-CA" sz="1200" b="1" i="0" dirty="0">
                <a:effectLst/>
                <a:latin typeface="+mj-lt"/>
                <a:ea typeface="+mj-ea"/>
                <a:cs typeface="+mj-cs"/>
                <a:sym typeface="Calibri"/>
              </a:rPr>
              <a:t>I'm not here to "sell" you on generative AI</a:t>
            </a:r>
            <a:endParaRPr lang="en-CA" sz="1200" b="0" i="0" dirty="0">
              <a:effectLst/>
              <a:latin typeface="+mj-lt"/>
              <a:ea typeface="+mj-ea"/>
              <a:cs typeface="+mj-cs"/>
              <a:sym typeface="Calibri"/>
            </a:endParaRPr>
          </a:p>
          <a:p>
            <a:pPr marL="171450" indent="-171450">
              <a:buFont typeface="Arial" panose="020B0604020202020204" pitchFamily="34" charset="0"/>
              <a:buChar char="•"/>
            </a:pPr>
            <a:r>
              <a:rPr lang="en-CA" sz="1200" b="0" i="0" dirty="0">
                <a:effectLst/>
                <a:latin typeface="+mj-lt"/>
                <a:ea typeface="+mj-ea"/>
                <a:cs typeface="+mj-cs"/>
                <a:sym typeface="Calibri"/>
              </a:rPr>
              <a:t>My goal isn't to convince you to use or avoid generative AI. I'm here to highlight some important considerations worth thinking about.</a:t>
            </a:r>
          </a:p>
          <a:p>
            <a:r>
              <a:rPr lang="en-CA" sz="1200" b="1" i="0" dirty="0">
                <a:effectLst/>
                <a:latin typeface="+mj-lt"/>
                <a:ea typeface="+mj-ea"/>
                <a:cs typeface="+mj-cs"/>
                <a:sym typeface="Calibri"/>
              </a:rPr>
              <a:t>I'm not a generative AI "expert"</a:t>
            </a:r>
            <a:endParaRPr lang="en-CA" sz="1200" b="0" i="0" dirty="0">
              <a:effectLst/>
              <a:latin typeface="+mj-lt"/>
              <a:ea typeface="+mj-ea"/>
              <a:cs typeface="+mj-cs"/>
              <a:sym typeface="Calibri"/>
            </a:endParaRPr>
          </a:p>
          <a:p>
            <a:pPr marL="171450" indent="-171450">
              <a:buFont typeface="Arial" panose="020B0604020202020204" pitchFamily="34" charset="0"/>
              <a:buChar char="•"/>
            </a:pPr>
            <a:r>
              <a:rPr lang="en-CA" sz="1200" b="0" i="0" dirty="0">
                <a:effectLst/>
                <a:latin typeface="+mj-lt"/>
                <a:ea typeface="+mj-ea"/>
                <a:cs typeface="+mj-cs"/>
                <a:sym typeface="Calibri"/>
              </a:rPr>
              <a:t>Faculty are generous with that label, but I'm not entirely comfortable with it. This field changes so rapidly that "expert" feels like a stretch (see slide 5).</a:t>
            </a:r>
          </a:p>
          <a:p>
            <a:r>
              <a:rPr lang="en-CA" sz="1200" b="1" i="0" dirty="0">
                <a:effectLst/>
                <a:latin typeface="+mj-lt"/>
                <a:ea typeface="+mj-ea"/>
                <a:cs typeface="+mj-cs"/>
                <a:sym typeface="Calibri"/>
              </a:rPr>
              <a:t>Generative AI can be a massive conversation, I haven't included everything in this presentation</a:t>
            </a:r>
            <a:endParaRPr lang="en-CA" sz="1200" b="0" i="0" dirty="0">
              <a:effectLst/>
              <a:latin typeface="+mj-lt"/>
              <a:ea typeface="+mj-ea"/>
              <a:cs typeface="+mj-cs"/>
              <a:sym typeface="Calibri"/>
            </a:endParaRPr>
          </a:p>
          <a:p>
            <a:pPr marL="171450" indent="-171450">
              <a:buFont typeface="Arial" panose="020B0604020202020204" pitchFamily="34" charset="0"/>
              <a:buChar char="•"/>
            </a:pPr>
            <a:r>
              <a:rPr lang="en-CA" sz="1200" b="0" i="0" dirty="0">
                <a:effectLst/>
                <a:latin typeface="+mj-lt"/>
                <a:ea typeface="+mj-ea"/>
                <a:cs typeface="+mj-cs"/>
                <a:sym typeface="Calibri"/>
              </a:rPr>
              <a:t>Generative AI is far too broad a topic to cover comprehensively in 45–90 minutes. Think of today as a starting point (see slide 6).</a:t>
            </a:r>
          </a:p>
          <a:p>
            <a:r>
              <a:rPr lang="en-CA" sz="1200" b="1" i="0" dirty="0">
                <a:effectLst/>
                <a:latin typeface="+mj-lt"/>
                <a:ea typeface="+mj-ea"/>
                <a:cs typeface="+mj-cs"/>
                <a:sym typeface="Calibri"/>
              </a:rPr>
              <a:t>Remember, follow the rules outlined by your professors for AI use.</a:t>
            </a:r>
            <a:endParaRPr lang="en-CA" sz="1200" b="0" i="0" dirty="0">
              <a:effectLst/>
              <a:latin typeface="+mj-lt"/>
              <a:ea typeface="+mj-ea"/>
              <a:cs typeface="+mj-cs"/>
              <a:sym typeface="Calibri"/>
            </a:endParaRPr>
          </a:p>
          <a:p>
            <a:pPr marL="171450" indent="-171450">
              <a:buFont typeface="Arial" panose="020B0604020202020204" pitchFamily="34" charset="0"/>
              <a:buChar char="•"/>
            </a:pPr>
            <a:r>
              <a:rPr lang="en-CA" sz="1200" b="0" i="0" dirty="0">
                <a:effectLst/>
                <a:latin typeface="+mj-lt"/>
                <a:ea typeface="+mj-ea"/>
                <a:cs typeface="+mj-cs"/>
                <a:sym typeface="Calibri"/>
              </a:rPr>
              <a:t>This is my golden rule. Each faculty member sets the AI policy for their own course, so what we discuss here may not apply in every class. When in doubt, defer to your professor's guidelines.</a:t>
            </a:r>
          </a:p>
          <a:p>
            <a:pPr marL="0" indent="0">
              <a:buFont typeface="Arial" panose="020B0604020202020204" pitchFamily="34" charset="0"/>
              <a:buNone/>
            </a:pPr>
            <a:endParaRPr lang="en-US" b="0" dirty="0"/>
          </a:p>
        </p:txBody>
      </p:sp>
    </p:spTree>
    <p:extLst>
      <p:ext uri="{BB962C8B-B14F-4D97-AF65-F5344CB8AC3E}">
        <p14:creationId xmlns:p14="http://schemas.microsoft.com/office/powerpoint/2010/main" val="3956306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200" b="0" i="0" u="none" strike="noStrike" dirty="0">
                <a:effectLst/>
                <a:latin typeface="+mj-lt"/>
                <a:ea typeface="+mj-ea"/>
                <a:cs typeface="+mj-cs"/>
                <a:sym typeface="Calibri"/>
              </a:rPr>
              <a:t>This is why learning, using, and recommending AI tools is nearly impossible — they change so quickly that staying on top of everything is a constant challenge. One of the most common questions I get is 'which one is the best?' The honest answer is that it depends on the day. What's leading today might be outpaced tomorrow. (Note: update these examples closer to class time.)</a:t>
            </a:r>
            <a:endParaRPr lang="en-US" dirty="0"/>
          </a:p>
        </p:txBody>
      </p:sp>
    </p:spTree>
    <p:extLst>
      <p:ext uri="{BB962C8B-B14F-4D97-AF65-F5344CB8AC3E}">
        <p14:creationId xmlns:p14="http://schemas.microsoft.com/office/powerpoint/2010/main" val="3520852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200" b="0" i="0" u="none" strike="noStrike" dirty="0">
                <a:effectLst/>
                <a:latin typeface="+mj-lt"/>
                <a:ea typeface="+mj-ea"/>
                <a:cs typeface="+mj-cs"/>
                <a:sym typeface="Calibri"/>
              </a:rPr>
              <a:t>This infographic illustrates the complexity of AI systems — and it's from 2018. It maps out just one AI system: the Amazon Echo. Even back then, the web of components, data flows, and decision points was enormous. It's a powerful visual reminder that AI is a huge conversation with many layers. This short video walks through just a small portion of the infographic. </a:t>
            </a:r>
            <a:r>
              <a:rPr lang="en-US" dirty="0"/>
              <a:t>https://</a:t>
            </a:r>
            <a:r>
              <a:rPr lang="en-US" dirty="0" err="1"/>
              <a:t>www.youtube.com</a:t>
            </a:r>
            <a:r>
              <a:rPr lang="en-US" dirty="0"/>
              <a:t>/</a:t>
            </a:r>
            <a:r>
              <a:rPr lang="en-US" dirty="0" err="1"/>
              <a:t>watch?v</a:t>
            </a:r>
            <a:r>
              <a:rPr lang="en-US" dirty="0"/>
              <a:t>=i_EZwV6wGP0</a:t>
            </a:r>
          </a:p>
          <a:p>
            <a:endParaRPr lang="en-US" dirty="0"/>
          </a:p>
          <a:p>
            <a:endParaRPr lang="en-US" dirty="0"/>
          </a:p>
        </p:txBody>
      </p:sp>
    </p:spTree>
    <p:extLst>
      <p:ext uri="{BB962C8B-B14F-4D97-AF65-F5344CB8AC3E}">
        <p14:creationId xmlns:p14="http://schemas.microsoft.com/office/powerpoint/2010/main" val="2744444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200" b="0" i="0" u="none" strike="noStrike" dirty="0">
                <a:effectLst/>
                <a:latin typeface="+mj-lt"/>
                <a:ea typeface="+mj-ea"/>
                <a:cs typeface="+mj-cs"/>
                <a:sym typeface="Calibri"/>
              </a:rPr>
              <a:t>I use humour in my presentations a lot, I like memes. They feel like this generation's political cartoons. This slide humorously makes it clear, “I am not a computer scientist”. Some students may know far more about the technical side of large language models and AI than I do, and that's great. My background is in information, so that's the lens I'll be using today. I'm here to talk about how AI intersects with how we find, evaluate, and use information, not to comprehensively explain what's happening under the hood. </a:t>
            </a:r>
            <a:endParaRPr lang="en-US" dirty="0"/>
          </a:p>
        </p:txBody>
      </p:sp>
    </p:spTree>
    <p:extLst>
      <p:ext uri="{BB962C8B-B14F-4D97-AF65-F5344CB8AC3E}">
        <p14:creationId xmlns:p14="http://schemas.microsoft.com/office/powerpoint/2010/main" val="3267715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94401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200" b="0" i="0" u="none" strike="noStrike" dirty="0">
                <a:effectLst/>
                <a:latin typeface="+mj-lt"/>
                <a:ea typeface="+mj-ea"/>
                <a:cs typeface="+mj-cs"/>
                <a:sym typeface="Calibri"/>
              </a:rPr>
              <a:t>These slides address the inherent biases in AI tools, biases rooted in both the training data and the models themselves. I make it clear to the audience that the outputs reflect stereotypes, not reality. That said, AI-generated images serve a practical purpose here: they make the presentation more visual and easier to absorb at a glance.</a:t>
            </a:r>
            <a:endParaRPr lang="en-US" dirty="0"/>
          </a:p>
        </p:txBody>
      </p:sp>
    </p:spTree>
    <p:extLst>
      <p:ext uri="{BB962C8B-B14F-4D97-AF65-F5344CB8AC3E}">
        <p14:creationId xmlns:p14="http://schemas.microsoft.com/office/powerpoint/2010/main" val="1506313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200" b="0" i="0" u="none" strike="noStrike" dirty="0">
                <a:effectLst/>
                <a:latin typeface="+mj-lt"/>
                <a:ea typeface="+mj-ea"/>
                <a:cs typeface="+mj-cs"/>
                <a:sym typeface="Calibri"/>
              </a:rPr>
              <a:t>These slides address the inherent biases in AI tools, biases rooted in both the training data and the models themselves. I make it clear to the audience that the outputs reflect stereotypes, not reality. That said, AI-generated images serve a practical purpose here: they make the presentation more visual and easier to absorb at a glance.</a:t>
            </a:r>
            <a:endParaRPr lang="en-US" dirty="0"/>
          </a:p>
        </p:txBody>
      </p:sp>
    </p:spTree>
    <p:extLst>
      <p:ext uri="{BB962C8B-B14F-4D97-AF65-F5344CB8AC3E}">
        <p14:creationId xmlns:p14="http://schemas.microsoft.com/office/powerpoint/2010/main" val="19252696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3_Title and Content">
    <p:spTree>
      <p:nvGrpSpPr>
        <p:cNvPr id="1" name=""/>
        <p:cNvGrpSpPr/>
        <p:nvPr/>
      </p:nvGrpSpPr>
      <p:grpSpPr>
        <a:xfrm>
          <a:off x="0" y="0"/>
          <a:ext cx="0" cy="0"/>
          <a:chOff x="0" y="0"/>
          <a:chExt cx="0" cy="0"/>
        </a:xfrm>
      </p:grpSpPr>
      <p:pic>
        <p:nvPicPr>
          <p:cNvPr id="53" name="Picture 9" descr="Picture 9"/>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54" name="Title Text"/>
          <p:cNvSpPr txBox="1">
            <a:spLocks noGrp="1"/>
          </p:cNvSpPr>
          <p:nvPr>
            <p:ph type="title"/>
          </p:nvPr>
        </p:nvSpPr>
        <p:spPr>
          <a:xfrm>
            <a:off x="402336" y="1325216"/>
            <a:ext cx="5712715" cy="740858"/>
          </a:xfrm>
          <a:prstGeom prst="rect">
            <a:avLst/>
          </a:prstGeom>
        </p:spPr>
        <p:txBody>
          <a:bodyPr anchor="b"/>
          <a:lstStyle>
            <a:lvl1pPr>
              <a:defRPr sz="3200"/>
            </a:lvl1pPr>
          </a:lstStyle>
          <a:p>
            <a:r>
              <a:t>Title Text</a:t>
            </a:r>
          </a:p>
        </p:txBody>
      </p:sp>
      <p:sp>
        <p:nvSpPr>
          <p:cNvPr id="55" name="Body Level One…"/>
          <p:cNvSpPr txBox="1">
            <a:spLocks noGrp="1"/>
          </p:cNvSpPr>
          <p:nvPr>
            <p:ph type="body" sz="quarter" idx="1"/>
          </p:nvPr>
        </p:nvSpPr>
        <p:spPr>
          <a:xfrm>
            <a:off x="402336" y="2135128"/>
            <a:ext cx="5712715" cy="1469462"/>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pic>
        <p:nvPicPr>
          <p:cNvPr id="56" name="image2.png" descr="image2.png"/>
          <p:cNvPicPr>
            <a:picLocks noChangeAspect="1"/>
          </p:cNvPicPr>
          <p:nvPr/>
        </p:nvPicPr>
        <p:blipFill>
          <a:blip r:embed="rId3"/>
          <a:srcRect t="6023" b="6023"/>
          <a:stretch>
            <a:fillRect/>
          </a:stretch>
        </p:blipFill>
        <p:spPr>
          <a:xfrm>
            <a:off x="0" y="4322619"/>
            <a:ext cx="1677694" cy="820884"/>
          </a:xfrm>
          <a:prstGeom prst="rect">
            <a:avLst/>
          </a:prstGeom>
          <a:ln w="12700">
            <a:miter lim="400000"/>
          </a:ln>
        </p:spPr>
      </p:pic>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7_Comparison">
    <p:spTree>
      <p:nvGrpSpPr>
        <p:cNvPr id="1" name=""/>
        <p:cNvGrpSpPr/>
        <p:nvPr/>
      </p:nvGrpSpPr>
      <p:grpSpPr>
        <a:xfrm>
          <a:off x="0" y="0"/>
          <a:ext cx="0" cy="0"/>
          <a:chOff x="0" y="0"/>
          <a:chExt cx="0" cy="0"/>
        </a:xfrm>
      </p:grpSpPr>
      <p:pic>
        <p:nvPicPr>
          <p:cNvPr id="214" name="Picture 7" descr="Picture 7"/>
          <p:cNvPicPr>
            <a:picLocks noChangeAspect="1"/>
          </p:cNvPicPr>
          <p:nvPr/>
        </p:nvPicPr>
        <p:blipFill>
          <a:blip r:embed="rId2"/>
          <a:stretch>
            <a:fillRect/>
          </a:stretch>
        </p:blipFill>
        <p:spPr>
          <a:xfrm rot="10800000">
            <a:off x="0" y="0"/>
            <a:ext cx="9144000" cy="5143500"/>
          </a:xfrm>
          <a:prstGeom prst="rect">
            <a:avLst/>
          </a:prstGeom>
          <a:ln w="12700">
            <a:miter lim="400000"/>
          </a:ln>
        </p:spPr>
      </p:pic>
      <p:sp>
        <p:nvSpPr>
          <p:cNvPr id="215" name="Title Text"/>
          <p:cNvSpPr txBox="1">
            <a:spLocks noGrp="1"/>
          </p:cNvSpPr>
          <p:nvPr>
            <p:ph type="title"/>
          </p:nvPr>
        </p:nvSpPr>
        <p:spPr>
          <a:xfrm>
            <a:off x="317326" y="694211"/>
            <a:ext cx="8509349" cy="994172"/>
          </a:xfrm>
          <a:prstGeom prst="rect">
            <a:avLst/>
          </a:prstGeom>
        </p:spPr>
        <p:txBody>
          <a:bodyPr/>
          <a:lstStyle/>
          <a:p>
            <a:r>
              <a:t>Title Text</a:t>
            </a:r>
          </a:p>
        </p:txBody>
      </p:sp>
      <p:sp>
        <p:nvSpPr>
          <p:cNvPr id="216" name="Body Level One…"/>
          <p:cNvSpPr txBox="1">
            <a:spLocks noGrp="1"/>
          </p:cNvSpPr>
          <p:nvPr>
            <p:ph type="body" sz="quarter" idx="1"/>
          </p:nvPr>
        </p:nvSpPr>
        <p:spPr>
          <a:xfrm>
            <a:off x="317325" y="1688382"/>
            <a:ext cx="3583343" cy="280990"/>
          </a:xfrm>
          <a:prstGeom prst="rect">
            <a:avLst/>
          </a:prstGeom>
          <a:solidFill>
            <a:srgbClr val="FFFFFF"/>
          </a:solidFill>
        </p:spPr>
        <p:txBody>
          <a:bodyPr/>
          <a:lstStyle>
            <a:lvl1pPr>
              <a:defRPr sz="1800" b="1">
                <a:solidFill>
                  <a:schemeClr val="accent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r>
              <a:t>Body Level One</a:t>
            </a:r>
          </a:p>
          <a:p>
            <a:pPr lvl="1"/>
            <a:r>
              <a:t>Body Level Two</a:t>
            </a:r>
          </a:p>
          <a:p>
            <a:pPr lvl="2"/>
            <a:r>
              <a:t>Body Level Three</a:t>
            </a:r>
          </a:p>
          <a:p>
            <a:pPr lvl="3"/>
            <a:r>
              <a:t>Body Level Four</a:t>
            </a:r>
          </a:p>
          <a:p>
            <a:pPr lvl="4"/>
            <a:r>
              <a:t>Body Level Five</a:t>
            </a:r>
          </a:p>
        </p:txBody>
      </p:sp>
      <p:sp>
        <p:nvSpPr>
          <p:cNvPr id="217" name="Text Placeholder 2"/>
          <p:cNvSpPr>
            <a:spLocks noGrp="1"/>
          </p:cNvSpPr>
          <p:nvPr>
            <p:ph type="body" sz="quarter" idx="13"/>
          </p:nvPr>
        </p:nvSpPr>
        <p:spPr>
          <a:xfrm>
            <a:off x="317324" y="4605206"/>
            <a:ext cx="4115782" cy="406183"/>
          </a:xfrm>
          <a:prstGeom prst="rect">
            <a:avLst/>
          </a:prstGeom>
        </p:spPr>
        <p:txBody>
          <a:bodyPr/>
          <a:lstStyle/>
          <a:p>
            <a:pPr marL="171450" indent="-171450">
              <a:buSzPct val="100000"/>
              <a:buFont typeface="Arial"/>
              <a:buChar char="•"/>
              <a:defRPr sz="2100"/>
            </a:pPr>
            <a:endParaRPr/>
          </a:p>
        </p:txBody>
      </p:sp>
      <p:graphicFrame>
        <p:nvGraphicFramePr>
          <p:cNvPr id="218" name="Table 14"/>
          <p:cNvGraphicFramePr/>
          <p:nvPr/>
        </p:nvGraphicFramePr>
        <p:xfrm>
          <a:off x="295982" y="2125659"/>
          <a:ext cx="8530692" cy="2299980"/>
        </p:xfrm>
        <a:graphic>
          <a:graphicData uri="http://schemas.openxmlformats.org/drawingml/2006/table">
            <a:tbl>
              <a:tblPr firstRow="1" bandRow="1">
                <a:tableStyleId>{4C3C2611-4C71-4FC5-86AE-919BDF0F9419}</a:tableStyleId>
              </a:tblPr>
              <a:tblGrid>
                <a:gridCol w="1421782">
                  <a:extLst>
                    <a:ext uri="{9D8B030D-6E8A-4147-A177-3AD203B41FA5}">
                      <a16:colId xmlns:a16="http://schemas.microsoft.com/office/drawing/2014/main" val="20000"/>
                    </a:ext>
                  </a:extLst>
                </a:gridCol>
                <a:gridCol w="1421782">
                  <a:extLst>
                    <a:ext uri="{9D8B030D-6E8A-4147-A177-3AD203B41FA5}">
                      <a16:colId xmlns:a16="http://schemas.microsoft.com/office/drawing/2014/main" val="20001"/>
                    </a:ext>
                  </a:extLst>
                </a:gridCol>
                <a:gridCol w="1421782">
                  <a:extLst>
                    <a:ext uri="{9D8B030D-6E8A-4147-A177-3AD203B41FA5}">
                      <a16:colId xmlns:a16="http://schemas.microsoft.com/office/drawing/2014/main" val="20002"/>
                    </a:ext>
                  </a:extLst>
                </a:gridCol>
                <a:gridCol w="1421782">
                  <a:extLst>
                    <a:ext uri="{9D8B030D-6E8A-4147-A177-3AD203B41FA5}">
                      <a16:colId xmlns:a16="http://schemas.microsoft.com/office/drawing/2014/main" val="20003"/>
                    </a:ext>
                  </a:extLst>
                </a:gridCol>
                <a:gridCol w="1421782">
                  <a:extLst>
                    <a:ext uri="{9D8B030D-6E8A-4147-A177-3AD203B41FA5}">
                      <a16:colId xmlns:a16="http://schemas.microsoft.com/office/drawing/2014/main" val="20004"/>
                    </a:ext>
                  </a:extLst>
                </a:gridCol>
                <a:gridCol w="1421782">
                  <a:extLst>
                    <a:ext uri="{9D8B030D-6E8A-4147-A177-3AD203B41FA5}">
                      <a16:colId xmlns:a16="http://schemas.microsoft.com/office/drawing/2014/main" val="20005"/>
                    </a:ext>
                  </a:extLst>
                </a:gridCol>
              </a:tblGrid>
              <a:tr h="273060">
                <a:tc>
                  <a:txBody>
                    <a:bodyPr/>
                    <a:lstStyle/>
                    <a:p>
                      <a:pPr algn="ctr" defTabSz="685800">
                        <a:defRPr sz="1800" b="0">
                          <a:solidFill>
                            <a:srgbClr val="000000"/>
                          </a:solidFill>
                        </a:defRPr>
                      </a:pPr>
                      <a:r>
                        <a:rPr sz="700">
                          <a:solidFill>
                            <a:srgbClr val="FFFFFF"/>
                          </a:solidFill>
                          <a:latin typeface="Arial"/>
                          <a:ea typeface="Arial"/>
                          <a:cs typeface="Arial"/>
                          <a:sym typeface="Arial"/>
                        </a:rPr>
                        <a:t>Click to edit Master text styles</a:t>
                      </a:r>
                    </a:p>
                  </a:txBody>
                  <a:tcPr marL="45720" marR="45720" anchor="ctr" horzOverflow="overflow">
                    <a:lnL w="12700">
                      <a:miter lim="400000"/>
                    </a:lnL>
                    <a:lnR w="12700">
                      <a:solidFill>
                        <a:srgbClr val="000000"/>
                      </a:solidFill>
                    </a:lnR>
                    <a:lnT w="12700">
                      <a:miter lim="400000"/>
                    </a:lnT>
                    <a:lnB w="12700">
                      <a:miter lim="400000"/>
                    </a:lnB>
                  </a:tcPr>
                </a:tc>
                <a:tc>
                  <a:txBody>
                    <a:bodyPr/>
                    <a:lstStyle/>
                    <a:p>
                      <a:pPr algn="ctr" defTabSz="685800">
                        <a:defRPr sz="1800" b="0">
                          <a:solidFill>
                            <a:srgbClr val="000000"/>
                          </a:solidFill>
                        </a:defRPr>
                      </a:pPr>
                      <a:r>
                        <a:rPr sz="700">
                          <a:solidFill>
                            <a:srgbClr val="FFFFFF"/>
                          </a:solidFill>
                          <a:latin typeface="Arial"/>
                          <a:ea typeface="Arial"/>
                          <a:cs typeface="Arial"/>
                          <a:sym typeface="Arial"/>
                        </a:rPr>
                        <a:t>Click to edit Master text styles</a:t>
                      </a:r>
                    </a:p>
                  </a:txBody>
                  <a:tcPr marL="45720" marR="45720" anchor="ctr" horzOverflow="overflow">
                    <a:lnL w="12700">
                      <a:solidFill>
                        <a:srgbClr val="000000"/>
                      </a:solidFill>
                    </a:lnL>
                    <a:lnR w="12700">
                      <a:solidFill>
                        <a:srgbClr val="000000"/>
                      </a:solidFill>
                    </a:lnR>
                    <a:lnT w="12700">
                      <a:miter lim="400000"/>
                    </a:lnT>
                    <a:lnB w="12700">
                      <a:miter lim="400000"/>
                    </a:lnB>
                  </a:tcPr>
                </a:tc>
                <a:tc>
                  <a:txBody>
                    <a:bodyPr/>
                    <a:lstStyle/>
                    <a:p>
                      <a:pPr algn="ctr" defTabSz="685800">
                        <a:defRPr sz="1800" b="0">
                          <a:solidFill>
                            <a:srgbClr val="000000"/>
                          </a:solidFill>
                        </a:defRPr>
                      </a:pPr>
                      <a:r>
                        <a:rPr sz="700">
                          <a:solidFill>
                            <a:srgbClr val="FFFFFF"/>
                          </a:solidFill>
                          <a:latin typeface="Arial"/>
                          <a:ea typeface="Arial"/>
                          <a:cs typeface="Arial"/>
                          <a:sym typeface="Arial"/>
                        </a:rPr>
                        <a:t>Click to edit Master text styles</a:t>
                      </a:r>
                    </a:p>
                  </a:txBody>
                  <a:tcPr marL="45720" marR="45720" anchor="ctr" horzOverflow="overflow">
                    <a:lnL w="12700">
                      <a:solidFill>
                        <a:srgbClr val="000000"/>
                      </a:solidFill>
                    </a:lnL>
                    <a:lnR w="12700">
                      <a:solidFill>
                        <a:srgbClr val="000000"/>
                      </a:solidFill>
                    </a:lnR>
                    <a:lnT w="12700">
                      <a:miter lim="400000"/>
                    </a:lnT>
                    <a:lnB w="12700">
                      <a:miter lim="400000"/>
                    </a:lnB>
                  </a:tcPr>
                </a:tc>
                <a:tc>
                  <a:txBody>
                    <a:bodyPr/>
                    <a:lstStyle/>
                    <a:p>
                      <a:pPr algn="ctr" defTabSz="685800">
                        <a:defRPr sz="1800" b="0">
                          <a:solidFill>
                            <a:srgbClr val="000000"/>
                          </a:solidFill>
                        </a:defRPr>
                      </a:pPr>
                      <a:r>
                        <a:rPr sz="700">
                          <a:solidFill>
                            <a:srgbClr val="FFFFFF"/>
                          </a:solidFill>
                          <a:latin typeface="Arial"/>
                          <a:ea typeface="Arial"/>
                          <a:cs typeface="Arial"/>
                          <a:sym typeface="Arial"/>
                        </a:rPr>
                        <a:t>Click to edit Master text styles</a:t>
                      </a:r>
                    </a:p>
                  </a:txBody>
                  <a:tcPr marL="45720" marR="45720" anchor="ctr" horzOverflow="overflow">
                    <a:lnL w="12700">
                      <a:solidFill>
                        <a:srgbClr val="000000"/>
                      </a:solidFill>
                    </a:lnL>
                    <a:lnR w="12700">
                      <a:solidFill>
                        <a:srgbClr val="000000"/>
                      </a:solidFill>
                    </a:lnR>
                    <a:lnT w="12700">
                      <a:miter lim="400000"/>
                    </a:lnT>
                    <a:lnB w="12700">
                      <a:miter lim="400000"/>
                    </a:lnB>
                  </a:tcPr>
                </a:tc>
                <a:tc>
                  <a:txBody>
                    <a:bodyPr/>
                    <a:lstStyle/>
                    <a:p>
                      <a:pPr algn="ctr" defTabSz="685800">
                        <a:defRPr sz="1800" b="0">
                          <a:solidFill>
                            <a:srgbClr val="000000"/>
                          </a:solidFill>
                        </a:defRPr>
                      </a:pPr>
                      <a:r>
                        <a:rPr sz="700">
                          <a:solidFill>
                            <a:srgbClr val="FFFFFF"/>
                          </a:solidFill>
                          <a:latin typeface="Arial"/>
                          <a:ea typeface="Arial"/>
                          <a:cs typeface="Arial"/>
                          <a:sym typeface="Arial"/>
                        </a:rPr>
                        <a:t>Click to edit Master text styles</a:t>
                      </a:r>
                    </a:p>
                  </a:txBody>
                  <a:tcPr marL="45720" marR="45720" anchor="ctr" horzOverflow="overflow">
                    <a:lnL w="12700">
                      <a:solidFill>
                        <a:srgbClr val="000000"/>
                      </a:solidFill>
                    </a:lnL>
                    <a:lnR w="12700">
                      <a:solidFill>
                        <a:srgbClr val="000000"/>
                      </a:solidFill>
                    </a:lnR>
                    <a:lnT w="12700">
                      <a:miter lim="400000"/>
                    </a:lnT>
                    <a:lnB w="12700">
                      <a:miter lim="400000"/>
                    </a:lnB>
                  </a:tcPr>
                </a:tc>
                <a:tc>
                  <a:txBody>
                    <a:bodyPr/>
                    <a:lstStyle/>
                    <a:p>
                      <a:pPr algn="ctr" defTabSz="685800">
                        <a:defRPr sz="1800" b="0">
                          <a:solidFill>
                            <a:srgbClr val="000000"/>
                          </a:solidFill>
                        </a:defRPr>
                      </a:pPr>
                      <a:r>
                        <a:rPr sz="700">
                          <a:solidFill>
                            <a:srgbClr val="FFFFFF"/>
                          </a:solidFill>
                          <a:latin typeface="Arial"/>
                          <a:ea typeface="Arial"/>
                          <a:cs typeface="Arial"/>
                          <a:sym typeface="Arial"/>
                        </a:rPr>
                        <a:t>Click to edit Master text styles</a:t>
                      </a:r>
                    </a:p>
                  </a:txBody>
                  <a:tcPr marL="45720" marR="45720" anchor="ctr" horzOverflow="overflow">
                    <a:lnL w="12700">
                      <a:solidFill>
                        <a:srgbClr val="000000"/>
                      </a:solidFill>
                    </a:lnL>
                    <a:lnR w="12700">
                      <a:miter lim="400000"/>
                    </a:lnR>
                    <a:lnT w="12700">
                      <a:miter lim="400000"/>
                    </a:lnT>
                    <a:lnB w="12700">
                      <a:miter lim="400000"/>
                    </a:lnB>
                  </a:tcPr>
                </a:tc>
                <a:extLst>
                  <a:ext uri="{0D108BD9-81ED-4DB2-BD59-A6C34878D82A}">
                    <a16:rowId xmlns:a16="http://schemas.microsoft.com/office/drawing/2014/main" val="10000"/>
                  </a:ext>
                </a:extLst>
              </a:tr>
              <a:tr h="273060">
                <a:tc>
                  <a:txBody>
                    <a:bodyPr/>
                    <a:lstStyle/>
                    <a:p>
                      <a:pPr algn="l" defTabSz="685800">
                        <a:defRPr sz="1300"/>
                      </a:pPr>
                      <a:endParaRPr/>
                    </a:p>
                  </a:txBody>
                  <a:tcPr marL="45720" marR="45720" horzOverflow="overflow">
                    <a:lnL w="12700">
                      <a:miter lim="400000"/>
                    </a:lnL>
                    <a:lnR w="12700">
                      <a:solidFill>
                        <a:srgbClr val="000000"/>
                      </a:solidFill>
                    </a:lnR>
                    <a:lnT w="12700">
                      <a:miter lim="400000"/>
                    </a:lnT>
                    <a:lnB w="12700">
                      <a:miter lim="400000"/>
                    </a:lnB>
                    <a:solidFill>
                      <a:srgbClr val="D9D9D9"/>
                    </a:solidFill>
                  </a:tcPr>
                </a:tc>
                <a:tc>
                  <a:txBody>
                    <a:bodyPr/>
                    <a:lstStyle/>
                    <a:p>
                      <a:pPr algn="l" defTabSz="685800">
                        <a:defRPr sz="1300"/>
                      </a:pPr>
                      <a:endParaRPr/>
                    </a:p>
                  </a:txBody>
                  <a:tcPr marL="45720" marR="45720" horzOverflow="overflow">
                    <a:lnL w="12700">
                      <a:solidFill>
                        <a:srgbClr val="000000"/>
                      </a:solidFill>
                    </a:lnL>
                    <a:lnR w="12700">
                      <a:solidFill>
                        <a:srgbClr val="000000"/>
                      </a:solidFill>
                    </a:lnR>
                    <a:lnT w="12700">
                      <a:miter lim="400000"/>
                    </a:lnT>
                    <a:lnB w="12700">
                      <a:miter lim="400000"/>
                    </a:lnB>
                    <a:solidFill>
                      <a:srgbClr val="D9D9D9"/>
                    </a:solidFill>
                  </a:tcPr>
                </a:tc>
                <a:tc>
                  <a:txBody>
                    <a:bodyPr/>
                    <a:lstStyle/>
                    <a:p>
                      <a:pPr algn="l" defTabSz="685800">
                        <a:defRPr sz="1300"/>
                      </a:pPr>
                      <a:endParaRPr/>
                    </a:p>
                  </a:txBody>
                  <a:tcPr marL="45720" marR="45720" horzOverflow="overflow">
                    <a:lnL w="12700">
                      <a:solidFill>
                        <a:srgbClr val="000000"/>
                      </a:solidFill>
                    </a:lnL>
                    <a:lnR w="12700">
                      <a:solidFill>
                        <a:srgbClr val="000000"/>
                      </a:solidFill>
                    </a:lnR>
                    <a:lnT w="12700">
                      <a:miter lim="400000"/>
                    </a:lnT>
                    <a:lnB w="12700">
                      <a:miter lim="400000"/>
                    </a:lnB>
                    <a:solidFill>
                      <a:srgbClr val="D9D9D9"/>
                    </a:solidFill>
                  </a:tcPr>
                </a:tc>
                <a:tc>
                  <a:txBody>
                    <a:bodyPr/>
                    <a:lstStyle/>
                    <a:p>
                      <a:pPr algn="l" defTabSz="685800">
                        <a:defRPr sz="1300"/>
                      </a:pPr>
                      <a:endParaRPr/>
                    </a:p>
                  </a:txBody>
                  <a:tcPr marL="45720" marR="45720" horzOverflow="overflow">
                    <a:lnL w="12700">
                      <a:solidFill>
                        <a:srgbClr val="000000"/>
                      </a:solidFill>
                    </a:lnL>
                    <a:lnR w="12700">
                      <a:solidFill>
                        <a:srgbClr val="000000"/>
                      </a:solidFill>
                    </a:lnR>
                    <a:lnT w="12700">
                      <a:miter lim="400000"/>
                    </a:lnT>
                    <a:lnB w="12700">
                      <a:miter lim="400000"/>
                    </a:lnB>
                    <a:solidFill>
                      <a:srgbClr val="D9D9D9"/>
                    </a:solidFill>
                  </a:tcPr>
                </a:tc>
                <a:tc>
                  <a:txBody>
                    <a:bodyPr/>
                    <a:lstStyle/>
                    <a:p>
                      <a:pPr algn="l" defTabSz="685800">
                        <a:defRPr sz="1300"/>
                      </a:pPr>
                      <a:endParaRPr/>
                    </a:p>
                  </a:txBody>
                  <a:tcPr marL="45720" marR="45720" horzOverflow="overflow">
                    <a:lnL w="12700">
                      <a:solidFill>
                        <a:srgbClr val="000000"/>
                      </a:solidFill>
                    </a:lnL>
                    <a:lnR w="12700">
                      <a:solidFill>
                        <a:srgbClr val="000000"/>
                      </a:solidFill>
                    </a:lnR>
                    <a:lnT w="12700">
                      <a:miter lim="400000"/>
                    </a:lnT>
                    <a:lnB w="12700">
                      <a:miter lim="400000"/>
                    </a:lnB>
                    <a:solidFill>
                      <a:srgbClr val="D9D9D9"/>
                    </a:solidFill>
                  </a:tcPr>
                </a:tc>
                <a:tc>
                  <a:txBody>
                    <a:bodyPr/>
                    <a:lstStyle/>
                    <a:p>
                      <a:pPr algn="l" defTabSz="685800">
                        <a:defRPr sz="1300"/>
                      </a:pPr>
                      <a:endParaRPr/>
                    </a:p>
                  </a:txBody>
                  <a:tcPr marL="45720" marR="45720" horzOverflow="overflow">
                    <a:lnL w="12700">
                      <a:solidFill>
                        <a:srgbClr val="000000"/>
                      </a:solidFill>
                    </a:lnL>
                    <a:lnR w="12700">
                      <a:miter lim="400000"/>
                    </a:lnR>
                    <a:lnT w="12700">
                      <a:miter lim="400000"/>
                    </a:lnT>
                    <a:lnB w="12700">
                      <a:miter lim="400000"/>
                    </a:lnB>
                    <a:solidFill>
                      <a:srgbClr val="D9D9D9"/>
                    </a:solidFill>
                  </a:tcPr>
                </a:tc>
                <a:extLst>
                  <a:ext uri="{0D108BD9-81ED-4DB2-BD59-A6C34878D82A}">
                    <a16:rowId xmlns:a16="http://schemas.microsoft.com/office/drawing/2014/main" val="10001"/>
                  </a:ext>
                </a:extLst>
              </a:tr>
              <a:tr h="273060">
                <a:tc>
                  <a:txBody>
                    <a:bodyPr/>
                    <a:lstStyle/>
                    <a:p>
                      <a:pPr algn="l" defTabSz="685800">
                        <a:defRPr sz="1300"/>
                      </a:pPr>
                      <a:endParaRPr/>
                    </a:p>
                  </a:txBody>
                  <a:tcPr marL="45720" marR="45720" horzOverflow="overflow">
                    <a:lnL w="12700">
                      <a:miter lim="400000"/>
                    </a:lnL>
                    <a:lnR w="12700">
                      <a:solidFill>
                        <a:srgbClr val="000000"/>
                      </a:solidFill>
                    </a:lnR>
                    <a:lnT w="12700">
                      <a:miter lim="400000"/>
                    </a:lnT>
                    <a:lnB w="12700">
                      <a:miter lim="400000"/>
                    </a:lnB>
                    <a:solidFill>
                      <a:srgbClr val="F2F2F2"/>
                    </a:solidFill>
                  </a:tcPr>
                </a:tc>
                <a:tc>
                  <a:txBody>
                    <a:bodyPr/>
                    <a:lstStyle/>
                    <a:p>
                      <a:pPr algn="l" defTabSz="685800">
                        <a:defRPr sz="1300"/>
                      </a:pPr>
                      <a:endParaRPr/>
                    </a:p>
                  </a:txBody>
                  <a:tcPr marL="45720" marR="45720" horzOverflow="overflow">
                    <a:lnL w="12700">
                      <a:solidFill>
                        <a:srgbClr val="000000"/>
                      </a:solidFill>
                    </a:lnL>
                    <a:lnR w="12700">
                      <a:solidFill>
                        <a:srgbClr val="000000"/>
                      </a:solidFill>
                    </a:lnR>
                    <a:lnT w="12700">
                      <a:miter lim="400000"/>
                    </a:lnT>
                    <a:lnB w="12700">
                      <a:miter lim="400000"/>
                    </a:lnB>
                    <a:solidFill>
                      <a:srgbClr val="F2F2F2"/>
                    </a:solidFill>
                  </a:tcPr>
                </a:tc>
                <a:tc>
                  <a:txBody>
                    <a:bodyPr/>
                    <a:lstStyle/>
                    <a:p>
                      <a:pPr algn="l" defTabSz="685800">
                        <a:defRPr sz="1300"/>
                      </a:pPr>
                      <a:endParaRPr/>
                    </a:p>
                  </a:txBody>
                  <a:tcPr marL="45720" marR="45720" horzOverflow="overflow">
                    <a:lnL w="12700">
                      <a:solidFill>
                        <a:srgbClr val="000000"/>
                      </a:solidFill>
                    </a:lnL>
                    <a:lnR w="12700">
                      <a:solidFill>
                        <a:srgbClr val="000000"/>
                      </a:solidFill>
                    </a:lnR>
                    <a:lnT w="12700">
                      <a:miter lim="400000"/>
                    </a:lnT>
                    <a:lnB w="12700">
                      <a:miter lim="400000"/>
                    </a:lnB>
                    <a:solidFill>
                      <a:srgbClr val="F2F2F2"/>
                    </a:solidFill>
                  </a:tcPr>
                </a:tc>
                <a:tc>
                  <a:txBody>
                    <a:bodyPr/>
                    <a:lstStyle/>
                    <a:p>
                      <a:pPr algn="l" defTabSz="685800">
                        <a:defRPr sz="1300"/>
                      </a:pPr>
                      <a:endParaRPr/>
                    </a:p>
                  </a:txBody>
                  <a:tcPr marL="45720" marR="45720" horzOverflow="overflow">
                    <a:lnL w="12700">
                      <a:solidFill>
                        <a:srgbClr val="000000"/>
                      </a:solidFill>
                    </a:lnL>
                    <a:lnR w="12700">
                      <a:solidFill>
                        <a:srgbClr val="000000"/>
                      </a:solidFill>
                    </a:lnR>
                    <a:lnT w="12700">
                      <a:miter lim="400000"/>
                    </a:lnT>
                    <a:lnB w="12700">
                      <a:miter lim="400000"/>
                    </a:lnB>
                    <a:solidFill>
                      <a:srgbClr val="F2F2F2"/>
                    </a:solidFill>
                  </a:tcPr>
                </a:tc>
                <a:tc>
                  <a:txBody>
                    <a:bodyPr/>
                    <a:lstStyle/>
                    <a:p>
                      <a:pPr algn="l" defTabSz="685800">
                        <a:defRPr sz="1300"/>
                      </a:pPr>
                      <a:endParaRPr/>
                    </a:p>
                  </a:txBody>
                  <a:tcPr marL="45720" marR="45720" horzOverflow="overflow">
                    <a:lnL w="12700">
                      <a:solidFill>
                        <a:srgbClr val="000000"/>
                      </a:solidFill>
                    </a:lnL>
                    <a:lnR w="12700">
                      <a:solidFill>
                        <a:srgbClr val="000000"/>
                      </a:solidFill>
                    </a:lnR>
                    <a:lnT w="12700">
                      <a:miter lim="400000"/>
                    </a:lnT>
                    <a:lnB w="12700">
                      <a:miter lim="400000"/>
                    </a:lnB>
                    <a:solidFill>
                      <a:srgbClr val="F2F2F2"/>
                    </a:solidFill>
                  </a:tcPr>
                </a:tc>
                <a:tc>
                  <a:txBody>
                    <a:bodyPr/>
                    <a:lstStyle/>
                    <a:p>
                      <a:pPr algn="l" defTabSz="685800">
                        <a:defRPr sz="1300"/>
                      </a:pPr>
                      <a:endParaRPr/>
                    </a:p>
                  </a:txBody>
                  <a:tcPr marL="45720" marR="45720" horzOverflow="overflow">
                    <a:lnL w="12700">
                      <a:solidFill>
                        <a:srgbClr val="000000"/>
                      </a:solidFill>
                    </a:lnL>
                    <a:lnR w="12700">
                      <a:miter lim="400000"/>
                    </a:lnR>
                    <a:lnT w="12700">
                      <a:miter lim="400000"/>
                    </a:lnT>
                    <a:lnB w="12700">
                      <a:miter lim="400000"/>
                    </a:lnB>
                    <a:solidFill>
                      <a:srgbClr val="F2F2F2"/>
                    </a:solidFill>
                  </a:tcPr>
                </a:tc>
                <a:extLst>
                  <a:ext uri="{0D108BD9-81ED-4DB2-BD59-A6C34878D82A}">
                    <a16:rowId xmlns:a16="http://schemas.microsoft.com/office/drawing/2014/main" val="10002"/>
                  </a:ext>
                </a:extLst>
              </a:tr>
              <a:tr h="273060">
                <a:tc>
                  <a:txBody>
                    <a:bodyPr/>
                    <a:lstStyle/>
                    <a:p>
                      <a:pPr algn="l" defTabSz="685800">
                        <a:defRPr sz="1300"/>
                      </a:pPr>
                      <a:endParaRPr/>
                    </a:p>
                  </a:txBody>
                  <a:tcPr marL="45720" marR="45720" horzOverflow="overflow">
                    <a:lnL w="12700">
                      <a:miter lim="400000"/>
                    </a:lnL>
                    <a:lnR w="12700">
                      <a:solidFill>
                        <a:srgbClr val="000000"/>
                      </a:solidFill>
                    </a:lnR>
                    <a:lnT w="12700">
                      <a:miter lim="400000"/>
                    </a:lnT>
                    <a:lnB w="12700">
                      <a:miter lim="400000"/>
                    </a:lnB>
                    <a:solidFill>
                      <a:srgbClr val="D9D9D9"/>
                    </a:solidFill>
                  </a:tcPr>
                </a:tc>
                <a:tc>
                  <a:txBody>
                    <a:bodyPr/>
                    <a:lstStyle/>
                    <a:p>
                      <a:pPr algn="l" defTabSz="685800">
                        <a:defRPr sz="1300"/>
                      </a:pPr>
                      <a:endParaRPr/>
                    </a:p>
                  </a:txBody>
                  <a:tcPr marL="45720" marR="45720" horzOverflow="overflow">
                    <a:lnL w="12700">
                      <a:solidFill>
                        <a:srgbClr val="000000"/>
                      </a:solidFill>
                    </a:lnL>
                    <a:lnR w="12700">
                      <a:solidFill>
                        <a:srgbClr val="000000"/>
                      </a:solidFill>
                    </a:lnR>
                    <a:lnT w="12700">
                      <a:miter lim="400000"/>
                    </a:lnT>
                    <a:lnB w="12700">
                      <a:miter lim="400000"/>
                    </a:lnB>
                    <a:solidFill>
                      <a:srgbClr val="D9D9D9"/>
                    </a:solidFill>
                  </a:tcPr>
                </a:tc>
                <a:tc>
                  <a:txBody>
                    <a:bodyPr/>
                    <a:lstStyle/>
                    <a:p>
                      <a:pPr algn="l" defTabSz="685800">
                        <a:defRPr sz="1300"/>
                      </a:pPr>
                      <a:endParaRPr/>
                    </a:p>
                  </a:txBody>
                  <a:tcPr marL="45720" marR="45720" horzOverflow="overflow">
                    <a:lnL w="12700">
                      <a:solidFill>
                        <a:srgbClr val="000000"/>
                      </a:solidFill>
                    </a:lnL>
                    <a:lnR w="12700">
                      <a:solidFill>
                        <a:srgbClr val="000000"/>
                      </a:solidFill>
                    </a:lnR>
                    <a:lnT w="12700">
                      <a:miter lim="400000"/>
                    </a:lnT>
                    <a:lnB w="12700">
                      <a:miter lim="400000"/>
                    </a:lnB>
                    <a:solidFill>
                      <a:srgbClr val="D9D9D9"/>
                    </a:solidFill>
                  </a:tcPr>
                </a:tc>
                <a:tc>
                  <a:txBody>
                    <a:bodyPr/>
                    <a:lstStyle/>
                    <a:p>
                      <a:pPr algn="l" defTabSz="685800">
                        <a:defRPr sz="1300"/>
                      </a:pPr>
                      <a:endParaRPr/>
                    </a:p>
                  </a:txBody>
                  <a:tcPr marL="45720" marR="45720" horzOverflow="overflow">
                    <a:lnL w="12700">
                      <a:solidFill>
                        <a:srgbClr val="000000"/>
                      </a:solidFill>
                    </a:lnL>
                    <a:lnR w="12700">
                      <a:solidFill>
                        <a:srgbClr val="000000"/>
                      </a:solidFill>
                    </a:lnR>
                    <a:lnT w="12700">
                      <a:miter lim="400000"/>
                    </a:lnT>
                    <a:lnB w="12700">
                      <a:miter lim="400000"/>
                    </a:lnB>
                    <a:solidFill>
                      <a:srgbClr val="D9D9D9"/>
                    </a:solidFill>
                  </a:tcPr>
                </a:tc>
                <a:tc>
                  <a:txBody>
                    <a:bodyPr/>
                    <a:lstStyle/>
                    <a:p>
                      <a:pPr algn="l" defTabSz="685800">
                        <a:defRPr sz="1300"/>
                      </a:pPr>
                      <a:endParaRPr/>
                    </a:p>
                  </a:txBody>
                  <a:tcPr marL="45720" marR="45720" horzOverflow="overflow">
                    <a:lnL w="12700">
                      <a:solidFill>
                        <a:srgbClr val="000000"/>
                      </a:solidFill>
                    </a:lnL>
                    <a:lnR w="12700">
                      <a:solidFill>
                        <a:srgbClr val="000000"/>
                      </a:solidFill>
                    </a:lnR>
                    <a:lnT w="12700">
                      <a:miter lim="400000"/>
                    </a:lnT>
                    <a:lnB w="12700">
                      <a:miter lim="400000"/>
                    </a:lnB>
                    <a:solidFill>
                      <a:srgbClr val="D9D9D9"/>
                    </a:solidFill>
                  </a:tcPr>
                </a:tc>
                <a:tc>
                  <a:txBody>
                    <a:bodyPr/>
                    <a:lstStyle/>
                    <a:p>
                      <a:pPr algn="l" defTabSz="685800">
                        <a:defRPr sz="1300"/>
                      </a:pPr>
                      <a:endParaRPr/>
                    </a:p>
                  </a:txBody>
                  <a:tcPr marL="45720" marR="45720" horzOverflow="overflow">
                    <a:lnL w="12700">
                      <a:solidFill>
                        <a:srgbClr val="000000"/>
                      </a:solidFill>
                    </a:lnL>
                    <a:lnR w="12700">
                      <a:miter lim="400000"/>
                    </a:lnR>
                    <a:lnT w="12700">
                      <a:miter lim="400000"/>
                    </a:lnT>
                    <a:lnB w="12700">
                      <a:miter lim="400000"/>
                    </a:lnB>
                    <a:solidFill>
                      <a:srgbClr val="D9D9D9"/>
                    </a:solidFill>
                  </a:tcPr>
                </a:tc>
                <a:extLst>
                  <a:ext uri="{0D108BD9-81ED-4DB2-BD59-A6C34878D82A}">
                    <a16:rowId xmlns:a16="http://schemas.microsoft.com/office/drawing/2014/main" val="10003"/>
                  </a:ext>
                </a:extLst>
              </a:tr>
              <a:tr h="273060">
                <a:tc>
                  <a:txBody>
                    <a:bodyPr/>
                    <a:lstStyle/>
                    <a:p>
                      <a:pPr algn="l" defTabSz="685800">
                        <a:defRPr sz="1300"/>
                      </a:pPr>
                      <a:endParaRPr/>
                    </a:p>
                  </a:txBody>
                  <a:tcPr marL="45720" marR="45720" horzOverflow="overflow">
                    <a:lnL w="12700">
                      <a:miter lim="400000"/>
                    </a:lnL>
                    <a:lnR w="12700">
                      <a:solidFill>
                        <a:srgbClr val="000000"/>
                      </a:solidFill>
                    </a:lnR>
                    <a:lnT w="12700">
                      <a:miter lim="400000"/>
                    </a:lnT>
                    <a:lnB w="12700">
                      <a:miter lim="400000"/>
                    </a:lnB>
                    <a:solidFill>
                      <a:srgbClr val="F2F2F2"/>
                    </a:solidFill>
                  </a:tcPr>
                </a:tc>
                <a:tc>
                  <a:txBody>
                    <a:bodyPr/>
                    <a:lstStyle/>
                    <a:p>
                      <a:pPr algn="l" defTabSz="685800">
                        <a:defRPr sz="1300"/>
                      </a:pPr>
                      <a:endParaRPr/>
                    </a:p>
                  </a:txBody>
                  <a:tcPr marL="45720" marR="45720" horzOverflow="overflow">
                    <a:lnL w="12700">
                      <a:solidFill>
                        <a:srgbClr val="000000"/>
                      </a:solidFill>
                    </a:lnL>
                    <a:lnR w="12700">
                      <a:solidFill>
                        <a:srgbClr val="000000"/>
                      </a:solidFill>
                    </a:lnR>
                    <a:lnT w="12700">
                      <a:miter lim="400000"/>
                    </a:lnT>
                    <a:lnB w="12700">
                      <a:miter lim="400000"/>
                    </a:lnB>
                    <a:solidFill>
                      <a:srgbClr val="F2F2F2"/>
                    </a:solidFill>
                  </a:tcPr>
                </a:tc>
                <a:tc>
                  <a:txBody>
                    <a:bodyPr/>
                    <a:lstStyle/>
                    <a:p>
                      <a:pPr algn="l" defTabSz="685800">
                        <a:defRPr sz="1300"/>
                      </a:pPr>
                      <a:endParaRPr/>
                    </a:p>
                  </a:txBody>
                  <a:tcPr marL="45720" marR="45720" horzOverflow="overflow">
                    <a:lnL w="12700">
                      <a:solidFill>
                        <a:srgbClr val="000000"/>
                      </a:solidFill>
                    </a:lnL>
                    <a:lnR w="12700">
                      <a:solidFill>
                        <a:srgbClr val="000000"/>
                      </a:solidFill>
                    </a:lnR>
                    <a:lnT w="12700">
                      <a:miter lim="400000"/>
                    </a:lnT>
                    <a:lnB w="12700">
                      <a:miter lim="400000"/>
                    </a:lnB>
                    <a:solidFill>
                      <a:srgbClr val="F2F2F2"/>
                    </a:solidFill>
                  </a:tcPr>
                </a:tc>
                <a:tc>
                  <a:txBody>
                    <a:bodyPr/>
                    <a:lstStyle/>
                    <a:p>
                      <a:pPr algn="l" defTabSz="685800">
                        <a:defRPr sz="1300"/>
                      </a:pPr>
                      <a:endParaRPr/>
                    </a:p>
                  </a:txBody>
                  <a:tcPr marL="45720" marR="45720" horzOverflow="overflow">
                    <a:lnL w="12700">
                      <a:solidFill>
                        <a:srgbClr val="000000"/>
                      </a:solidFill>
                    </a:lnL>
                    <a:lnR w="12700">
                      <a:solidFill>
                        <a:srgbClr val="000000"/>
                      </a:solidFill>
                    </a:lnR>
                    <a:lnT w="12700">
                      <a:miter lim="400000"/>
                    </a:lnT>
                    <a:lnB w="12700">
                      <a:miter lim="400000"/>
                    </a:lnB>
                    <a:solidFill>
                      <a:srgbClr val="F2F2F2"/>
                    </a:solidFill>
                  </a:tcPr>
                </a:tc>
                <a:tc>
                  <a:txBody>
                    <a:bodyPr/>
                    <a:lstStyle/>
                    <a:p>
                      <a:pPr algn="l" defTabSz="685800">
                        <a:defRPr sz="1300"/>
                      </a:pPr>
                      <a:endParaRPr/>
                    </a:p>
                  </a:txBody>
                  <a:tcPr marL="45720" marR="45720" horzOverflow="overflow">
                    <a:lnL w="12700">
                      <a:solidFill>
                        <a:srgbClr val="000000"/>
                      </a:solidFill>
                    </a:lnL>
                    <a:lnR w="12700">
                      <a:solidFill>
                        <a:srgbClr val="000000"/>
                      </a:solidFill>
                    </a:lnR>
                    <a:lnT w="12700">
                      <a:miter lim="400000"/>
                    </a:lnT>
                    <a:lnB w="12700">
                      <a:miter lim="400000"/>
                    </a:lnB>
                    <a:solidFill>
                      <a:srgbClr val="F2F2F2"/>
                    </a:solidFill>
                  </a:tcPr>
                </a:tc>
                <a:tc>
                  <a:txBody>
                    <a:bodyPr/>
                    <a:lstStyle/>
                    <a:p>
                      <a:pPr algn="l" defTabSz="685800">
                        <a:defRPr sz="1300"/>
                      </a:pPr>
                      <a:endParaRPr/>
                    </a:p>
                  </a:txBody>
                  <a:tcPr marL="45720" marR="45720" horzOverflow="overflow">
                    <a:lnL w="12700">
                      <a:solidFill>
                        <a:srgbClr val="000000"/>
                      </a:solidFill>
                    </a:lnL>
                    <a:lnR w="12700">
                      <a:miter lim="400000"/>
                    </a:lnR>
                    <a:lnT w="12700">
                      <a:miter lim="400000"/>
                    </a:lnT>
                    <a:lnB w="12700">
                      <a:miter lim="400000"/>
                    </a:lnB>
                    <a:solidFill>
                      <a:srgbClr val="F2F2F2"/>
                    </a:solidFill>
                  </a:tcPr>
                </a:tc>
                <a:extLst>
                  <a:ext uri="{0D108BD9-81ED-4DB2-BD59-A6C34878D82A}">
                    <a16:rowId xmlns:a16="http://schemas.microsoft.com/office/drawing/2014/main" val="10004"/>
                  </a:ext>
                </a:extLst>
              </a:tr>
              <a:tr h="273060">
                <a:tc>
                  <a:txBody>
                    <a:bodyPr/>
                    <a:lstStyle/>
                    <a:p>
                      <a:pPr algn="l" defTabSz="685800">
                        <a:defRPr sz="1300"/>
                      </a:pPr>
                      <a:endParaRPr/>
                    </a:p>
                  </a:txBody>
                  <a:tcPr marL="45720" marR="45720" horzOverflow="overflow">
                    <a:lnL w="12700">
                      <a:miter lim="400000"/>
                    </a:lnL>
                    <a:lnR w="12700">
                      <a:solidFill>
                        <a:srgbClr val="000000"/>
                      </a:solidFill>
                    </a:lnR>
                    <a:lnT w="12700">
                      <a:miter lim="400000"/>
                    </a:lnT>
                    <a:lnB w="12700">
                      <a:miter lim="400000"/>
                    </a:lnB>
                    <a:solidFill>
                      <a:srgbClr val="D9D9D9"/>
                    </a:solidFill>
                  </a:tcPr>
                </a:tc>
                <a:tc>
                  <a:txBody>
                    <a:bodyPr/>
                    <a:lstStyle/>
                    <a:p>
                      <a:pPr algn="l" defTabSz="685800">
                        <a:defRPr sz="1300"/>
                      </a:pPr>
                      <a:endParaRPr/>
                    </a:p>
                  </a:txBody>
                  <a:tcPr marL="45720" marR="45720" horzOverflow="overflow">
                    <a:lnL w="12700">
                      <a:solidFill>
                        <a:srgbClr val="000000"/>
                      </a:solidFill>
                    </a:lnL>
                    <a:lnR w="12700">
                      <a:solidFill>
                        <a:srgbClr val="000000"/>
                      </a:solidFill>
                    </a:lnR>
                    <a:lnT w="12700">
                      <a:miter lim="400000"/>
                    </a:lnT>
                    <a:lnB w="12700">
                      <a:miter lim="400000"/>
                    </a:lnB>
                    <a:solidFill>
                      <a:srgbClr val="D9D9D9"/>
                    </a:solidFill>
                  </a:tcPr>
                </a:tc>
                <a:tc>
                  <a:txBody>
                    <a:bodyPr/>
                    <a:lstStyle/>
                    <a:p>
                      <a:pPr algn="l" defTabSz="685800">
                        <a:defRPr sz="1300"/>
                      </a:pPr>
                      <a:endParaRPr/>
                    </a:p>
                  </a:txBody>
                  <a:tcPr marL="45720" marR="45720" horzOverflow="overflow">
                    <a:lnL w="12700">
                      <a:solidFill>
                        <a:srgbClr val="000000"/>
                      </a:solidFill>
                    </a:lnL>
                    <a:lnR w="12700">
                      <a:solidFill>
                        <a:srgbClr val="000000"/>
                      </a:solidFill>
                    </a:lnR>
                    <a:lnT w="12700">
                      <a:miter lim="400000"/>
                    </a:lnT>
                    <a:lnB w="12700">
                      <a:miter lim="400000"/>
                    </a:lnB>
                    <a:solidFill>
                      <a:srgbClr val="D9D9D9"/>
                    </a:solidFill>
                  </a:tcPr>
                </a:tc>
                <a:tc>
                  <a:txBody>
                    <a:bodyPr/>
                    <a:lstStyle/>
                    <a:p>
                      <a:pPr algn="l" defTabSz="685800">
                        <a:defRPr sz="1300"/>
                      </a:pPr>
                      <a:endParaRPr/>
                    </a:p>
                  </a:txBody>
                  <a:tcPr marL="45720" marR="45720" horzOverflow="overflow">
                    <a:lnL w="12700">
                      <a:solidFill>
                        <a:srgbClr val="000000"/>
                      </a:solidFill>
                    </a:lnL>
                    <a:lnR w="12700">
                      <a:solidFill>
                        <a:srgbClr val="000000"/>
                      </a:solidFill>
                    </a:lnR>
                    <a:lnT w="12700">
                      <a:miter lim="400000"/>
                    </a:lnT>
                    <a:lnB w="12700">
                      <a:miter lim="400000"/>
                    </a:lnB>
                    <a:solidFill>
                      <a:srgbClr val="D9D9D9"/>
                    </a:solidFill>
                  </a:tcPr>
                </a:tc>
                <a:tc>
                  <a:txBody>
                    <a:bodyPr/>
                    <a:lstStyle/>
                    <a:p>
                      <a:pPr algn="l" defTabSz="685800">
                        <a:defRPr sz="1300"/>
                      </a:pPr>
                      <a:endParaRPr/>
                    </a:p>
                  </a:txBody>
                  <a:tcPr marL="45720" marR="45720" horzOverflow="overflow">
                    <a:lnL w="12700">
                      <a:solidFill>
                        <a:srgbClr val="000000"/>
                      </a:solidFill>
                    </a:lnL>
                    <a:lnR w="12700">
                      <a:solidFill>
                        <a:srgbClr val="000000"/>
                      </a:solidFill>
                    </a:lnR>
                    <a:lnT w="12700">
                      <a:miter lim="400000"/>
                    </a:lnT>
                    <a:lnB w="12700">
                      <a:miter lim="400000"/>
                    </a:lnB>
                    <a:solidFill>
                      <a:srgbClr val="D9D9D9"/>
                    </a:solidFill>
                  </a:tcPr>
                </a:tc>
                <a:tc>
                  <a:txBody>
                    <a:bodyPr/>
                    <a:lstStyle/>
                    <a:p>
                      <a:pPr algn="l" defTabSz="685800">
                        <a:defRPr sz="1300"/>
                      </a:pPr>
                      <a:endParaRPr/>
                    </a:p>
                  </a:txBody>
                  <a:tcPr marL="45720" marR="45720" horzOverflow="overflow">
                    <a:lnL w="12700">
                      <a:solidFill>
                        <a:srgbClr val="000000"/>
                      </a:solidFill>
                    </a:lnL>
                    <a:lnR w="12700">
                      <a:miter lim="400000"/>
                    </a:lnR>
                    <a:lnT w="12700">
                      <a:miter lim="400000"/>
                    </a:lnT>
                    <a:lnB w="12700">
                      <a:miter lim="400000"/>
                    </a:lnB>
                    <a:solidFill>
                      <a:srgbClr val="D9D9D9"/>
                    </a:solidFill>
                  </a:tcPr>
                </a:tc>
                <a:extLst>
                  <a:ext uri="{0D108BD9-81ED-4DB2-BD59-A6C34878D82A}">
                    <a16:rowId xmlns:a16="http://schemas.microsoft.com/office/drawing/2014/main" val="10005"/>
                  </a:ext>
                </a:extLst>
              </a:tr>
              <a:tr h="273060">
                <a:tc>
                  <a:txBody>
                    <a:bodyPr/>
                    <a:lstStyle/>
                    <a:p>
                      <a:pPr algn="l" defTabSz="685800">
                        <a:defRPr sz="1300"/>
                      </a:pPr>
                      <a:endParaRPr/>
                    </a:p>
                  </a:txBody>
                  <a:tcPr marL="45720" marR="45720" horzOverflow="overflow">
                    <a:lnL w="12700">
                      <a:miter lim="400000"/>
                    </a:lnL>
                    <a:lnR w="12700">
                      <a:solidFill>
                        <a:srgbClr val="000000"/>
                      </a:solidFill>
                    </a:lnR>
                    <a:lnT w="12700">
                      <a:miter lim="400000"/>
                    </a:lnT>
                    <a:lnB w="12700">
                      <a:miter lim="400000"/>
                    </a:lnB>
                    <a:solidFill>
                      <a:srgbClr val="F2F2F2"/>
                    </a:solidFill>
                  </a:tcPr>
                </a:tc>
                <a:tc>
                  <a:txBody>
                    <a:bodyPr/>
                    <a:lstStyle/>
                    <a:p>
                      <a:pPr algn="l" defTabSz="685800">
                        <a:defRPr sz="1300"/>
                      </a:pPr>
                      <a:endParaRPr/>
                    </a:p>
                  </a:txBody>
                  <a:tcPr marL="45720" marR="45720" horzOverflow="overflow">
                    <a:lnL w="12700">
                      <a:solidFill>
                        <a:srgbClr val="000000"/>
                      </a:solidFill>
                    </a:lnL>
                    <a:lnR w="12700">
                      <a:solidFill>
                        <a:srgbClr val="000000"/>
                      </a:solidFill>
                    </a:lnR>
                    <a:lnT w="12700">
                      <a:miter lim="400000"/>
                    </a:lnT>
                    <a:lnB w="12700">
                      <a:miter lim="400000"/>
                    </a:lnB>
                    <a:solidFill>
                      <a:srgbClr val="F2F2F2"/>
                    </a:solidFill>
                  </a:tcPr>
                </a:tc>
                <a:tc>
                  <a:txBody>
                    <a:bodyPr/>
                    <a:lstStyle/>
                    <a:p>
                      <a:pPr algn="l" defTabSz="685800">
                        <a:defRPr sz="1300"/>
                      </a:pPr>
                      <a:endParaRPr/>
                    </a:p>
                  </a:txBody>
                  <a:tcPr marL="45720" marR="45720" horzOverflow="overflow">
                    <a:lnL w="12700">
                      <a:solidFill>
                        <a:srgbClr val="000000"/>
                      </a:solidFill>
                    </a:lnL>
                    <a:lnR w="12700">
                      <a:solidFill>
                        <a:srgbClr val="000000"/>
                      </a:solidFill>
                    </a:lnR>
                    <a:lnT w="12700">
                      <a:miter lim="400000"/>
                    </a:lnT>
                    <a:lnB w="12700">
                      <a:miter lim="400000"/>
                    </a:lnB>
                    <a:solidFill>
                      <a:srgbClr val="F2F2F2"/>
                    </a:solidFill>
                  </a:tcPr>
                </a:tc>
                <a:tc>
                  <a:txBody>
                    <a:bodyPr/>
                    <a:lstStyle/>
                    <a:p>
                      <a:pPr algn="l" defTabSz="685800">
                        <a:defRPr sz="1300"/>
                      </a:pPr>
                      <a:endParaRPr/>
                    </a:p>
                  </a:txBody>
                  <a:tcPr marL="45720" marR="45720" horzOverflow="overflow">
                    <a:lnL w="12700">
                      <a:solidFill>
                        <a:srgbClr val="000000"/>
                      </a:solidFill>
                    </a:lnL>
                    <a:lnR w="12700">
                      <a:solidFill>
                        <a:srgbClr val="000000"/>
                      </a:solidFill>
                    </a:lnR>
                    <a:lnT w="12700">
                      <a:miter lim="400000"/>
                    </a:lnT>
                    <a:lnB w="12700">
                      <a:miter lim="400000"/>
                    </a:lnB>
                    <a:solidFill>
                      <a:srgbClr val="F2F2F2"/>
                    </a:solidFill>
                  </a:tcPr>
                </a:tc>
                <a:tc>
                  <a:txBody>
                    <a:bodyPr/>
                    <a:lstStyle/>
                    <a:p>
                      <a:pPr algn="l" defTabSz="685800">
                        <a:defRPr sz="1300"/>
                      </a:pPr>
                      <a:endParaRPr/>
                    </a:p>
                  </a:txBody>
                  <a:tcPr marL="45720" marR="45720" horzOverflow="overflow">
                    <a:lnL w="12700">
                      <a:solidFill>
                        <a:srgbClr val="000000"/>
                      </a:solidFill>
                    </a:lnL>
                    <a:lnR w="12700">
                      <a:solidFill>
                        <a:srgbClr val="000000"/>
                      </a:solidFill>
                    </a:lnR>
                    <a:lnT w="12700">
                      <a:miter lim="400000"/>
                    </a:lnT>
                    <a:lnB w="12700">
                      <a:miter lim="400000"/>
                    </a:lnB>
                    <a:solidFill>
                      <a:srgbClr val="F2F2F2"/>
                    </a:solidFill>
                  </a:tcPr>
                </a:tc>
                <a:tc>
                  <a:txBody>
                    <a:bodyPr/>
                    <a:lstStyle/>
                    <a:p>
                      <a:pPr algn="l" defTabSz="685800">
                        <a:defRPr sz="1300"/>
                      </a:pPr>
                      <a:endParaRPr/>
                    </a:p>
                  </a:txBody>
                  <a:tcPr marL="45720" marR="45720" horzOverflow="overflow">
                    <a:lnL w="12700">
                      <a:solidFill>
                        <a:srgbClr val="000000"/>
                      </a:solidFill>
                    </a:lnL>
                    <a:lnR w="12700">
                      <a:miter lim="400000"/>
                    </a:lnR>
                    <a:lnT w="12700">
                      <a:miter lim="400000"/>
                    </a:lnT>
                    <a:lnB w="12700">
                      <a:miter lim="400000"/>
                    </a:lnB>
                    <a:solidFill>
                      <a:srgbClr val="F2F2F2"/>
                    </a:solidFill>
                  </a:tcPr>
                </a:tc>
                <a:extLst>
                  <a:ext uri="{0D108BD9-81ED-4DB2-BD59-A6C34878D82A}">
                    <a16:rowId xmlns:a16="http://schemas.microsoft.com/office/drawing/2014/main" val="10006"/>
                  </a:ext>
                </a:extLst>
              </a:tr>
              <a:tr h="273060">
                <a:tc>
                  <a:txBody>
                    <a:bodyPr/>
                    <a:lstStyle/>
                    <a:p>
                      <a:pPr algn="l" defTabSz="685800">
                        <a:defRPr sz="1300"/>
                      </a:pPr>
                      <a:endParaRPr/>
                    </a:p>
                  </a:txBody>
                  <a:tcPr marL="45720" marR="45720" horzOverflow="overflow">
                    <a:lnL w="12700">
                      <a:miter lim="400000"/>
                    </a:lnL>
                    <a:lnR w="12700">
                      <a:solidFill>
                        <a:srgbClr val="000000"/>
                      </a:solidFill>
                    </a:lnR>
                    <a:lnT w="12700">
                      <a:miter lim="400000"/>
                    </a:lnT>
                    <a:lnB w="12700">
                      <a:miter lim="400000"/>
                    </a:lnB>
                    <a:solidFill>
                      <a:srgbClr val="D9D9D9"/>
                    </a:solidFill>
                  </a:tcPr>
                </a:tc>
                <a:tc>
                  <a:txBody>
                    <a:bodyPr/>
                    <a:lstStyle/>
                    <a:p>
                      <a:pPr algn="l" defTabSz="685800">
                        <a:defRPr sz="1300"/>
                      </a:pPr>
                      <a:endParaRPr/>
                    </a:p>
                  </a:txBody>
                  <a:tcPr marL="45720" marR="45720" horzOverflow="overflow">
                    <a:lnL w="12700">
                      <a:solidFill>
                        <a:srgbClr val="000000"/>
                      </a:solidFill>
                    </a:lnL>
                    <a:lnR w="12700">
                      <a:solidFill>
                        <a:srgbClr val="000000"/>
                      </a:solidFill>
                    </a:lnR>
                    <a:lnT w="12700">
                      <a:miter lim="400000"/>
                    </a:lnT>
                    <a:lnB w="12700">
                      <a:miter lim="400000"/>
                    </a:lnB>
                    <a:solidFill>
                      <a:srgbClr val="D9D9D9"/>
                    </a:solidFill>
                  </a:tcPr>
                </a:tc>
                <a:tc>
                  <a:txBody>
                    <a:bodyPr/>
                    <a:lstStyle/>
                    <a:p>
                      <a:pPr algn="l" defTabSz="685800">
                        <a:defRPr sz="1300"/>
                      </a:pPr>
                      <a:endParaRPr/>
                    </a:p>
                  </a:txBody>
                  <a:tcPr marL="45720" marR="45720" horzOverflow="overflow">
                    <a:lnL w="12700">
                      <a:solidFill>
                        <a:srgbClr val="000000"/>
                      </a:solidFill>
                    </a:lnL>
                    <a:lnR w="12700">
                      <a:solidFill>
                        <a:srgbClr val="000000"/>
                      </a:solidFill>
                    </a:lnR>
                    <a:lnT w="12700">
                      <a:miter lim="400000"/>
                    </a:lnT>
                    <a:lnB w="12700">
                      <a:miter lim="400000"/>
                    </a:lnB>
                    <a:solidFill>
                      <a:srgbClr val="D9D9D9"/>
                    </a:solidFill>
                  </a:tcPr>
                </a:tc>
                <a:tc>
                  <a:txBody>
                    <a:bodyPr/>
                    <a:lstStyle/>
                    <a:p>
                      <a:pPr algn="l" defTabSz="685800">
                        <a:defRPr sz="1300"/>
                      </a:pPr>
                      <a:endParaRPr/>
                    </a:p>
                  </a:txBody>
                  <a:tcPr marL="45720" marR="45720" horzOverflow="overflow">
                    <a:lnL w="12700">
                      <a:solidFill>
                        <a:srgbClr val="000000"/>
                      </a:solidFill>
                    </a:lnL>
                    <a:lnR w="12700">
                      <a:solidFill>
                        <a:srgbClr val="000000"/>
                      </a:solidFill>
                    </a:lnR>
                    <a:lnT w="12700">
                      <a:miter lim="400000"/>
                    </a:lnT>
                    <a:lnB w="12700">
                      <a:miter lim="400000"/>
                    </a:lnB>
                    <a:solidFill>
                      <a:srgbClr val="D9D9D9"/>
                    </a:solidFill>
                  </a:tcPr>
                </a:tc>
                <a:tc>
                  <a:txBody>
                    <a:bodyPr/>
                    <a:lstStyle/>
                    <a:p>
                      <a:pPr algn="l" defTabSz="685800">
                        <a:defRPr sz="1300"/>
                      </a:pPr>
                      <a:endParaRPr/>
                    </a:p>
                  </a:txBody>
                  <a:tcPr marL="45720" marR="45720" horzOverflow="overflow">
                    <a:lnL w="12700">
                      <a:solidFill>
                        <a:srgbClr val="000000"/>
                      </a:solidFill>
                    </a:lnL>
                    <a:lnR w="12700">
                      <a:solidFill>
                        <a:srgbClr val="000000"/>
                      </a:solidFill>
                    </a:lnR>
                    <a:lnT w="12700">
                      <a:miter lim="400000"/>
                    </a:lnT>
                    <a:lnB w="12700">
                      <a:miter lim="400000"/>
                    </a:lnB>
                    <a:solidFill>
                      <a:srgbClr val="D9D9D9"/>
                    </a:solidFill>
                  </a:tcPr>
                </a:tc>
                <a:tc>
                  <a:txBody>
                    <a:bodyPr/>
                    <a:lstStyle/>
                    <a:p>
                      <a:pPr algn="l" defTabSz="685800">
                        <a:defRPr sz="1300"/>
                      </a:pPr>
                      <a:endParaRPr/>
                    </a:p>
                  </a:txBody>
                  <a:tcPr marL="45720" marR="45720" horzOverflow="overflow">
                    <a:lnL w="12700">
                      <a:solidFill>
                        <a:srgbClr val="000000"/>
                      </a:solidFill>
                    </a:lnL>
                    <a:lnR w="12700">
                      <a:miter lim="400000"/>
                    </a:lnR>
                    <a:lnT w="12700">
                      <a:miter lim="400000"/>
                    </a:lnT>
                    <a:lnB w="12700">
                      <a:miter lim="400000"/>
                    </a:lnB>
                    <a:solidFill>
                      <a:srgbClr val="D9D9D9"/>
                    </a:solidFill>
                  </a:tcPr>
                </a:tc>
                <a:extLst>
                  <a:ext uri="{0D108BD9-81ED-4DB2-BD59-A6C34878D82A}">
                    <a16:rowId xmlns:a16="http://schemas.microsoft.com/office/drawing/2014/main" val="10007"/>
                  </a:ext>
                </a:extLst>
              </a:tr>
            </a:tbl>
          </a:graphicData>
        </a:graphic>
      </p:graphicFrame>
      <p:pic>
        <p:nvPicPr>
          <p:cNvPr id="219" name="MacOdrumLibrary_RGB_Verticle_FullColour.png" descr="MacOdrumLibrary_RGB_Verticle_FullColour.png"/>
          <p:cNvPicPr>
            <a:picLocks noChangeAspect="1"/>
          </p:cNvPicPr>
          <p:nvPr/>
        </p:nvPicPr>
        <p:blipFill>
          <a:blip r:embed="rId3"/>
          <a:srcRect t="6004" b="6004"/>
          <a:stretch>
            <a:fillRect/>
          </a:stretch>
        </p:blipFill>
        <p:spPr>
          <a:xfrm>
            <a:off x="7466306" y="4322617"/>
            <a:ext cx="1677696" cy="820884"/>
          </a:xfrm>
          <a:prstGeom prst="rect">
            <a:avLst/>
          </a:prstGeom>
          <a:ln w="12700">
            <a:miter lim="400000"/>
          </a:ln>
        </p:spPr>
      </p:pic>
      <p:sp>
        <p:nvSpPr>
          <p:cNvPr id="2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227" name="Title Text"/>
          <p:cNvSpPr txBox="1">
            <a:spLocks noGrp="1"/>
          </p:cNvSpPr>
          <p:nvPr>
            <p:ph type="title"/>
          </p:nvPr>
        </p:nvSpPr>
        <p:spPr>
          <a:prstGeom prst="rect">
            <a:avLst/>
          </a:prstGeom>
        </p:spPr>
        <p:txBody>
          <a:bodyPr/>
          <a:lstStyle/>
          <a:p>
            <a:r>
              <a:t>Title Text</a:t>
            </a:r>
          </a:p>
        </p:txBody>
      </p:sp>
      <p:pic>
        <p:nvPicPr>
          <p:cNvPr id="228" name="MacOdrumLibrary_RGB_Verticle_FullColour.png" descr="MacOdrumLibrary_RGB_Verticle_FullColour.png"/>
          <p:cNvPicPr>
            <a:picLocks noChangeAspect="1"/>
          </p:cNvPicPr>
          <p:nvPr/>
        </p:nvPicPr>
        <p:blipFill>
          <a:blip r:embed="rId2"/>
          <a:srcRect t="6004" b="6004"/>
          <a:stretch>
            <a:fillRect/>
          </a:stretch>
        </p:blipFill>
        <p:spPr>
          <a:xfrm>
            <a:off x="7466306" y="4322617"/>
            <a:ext cx="1677696" cy="820884"/>
          </a:xfrm>
          <a:prstGeom prst="rect">
            <a:avLst/>
          </a:prstGeom>
          <a:ln w="12700">
            <a:miter lim="400000"/>
          </a:ln>
        </p:spPr>
      </p:pic>
      <p:sp>
        <p:nvSpPr>
          <p:cNvPr id="2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_Two Content">
    <p:spTree>
      <p:nvGrpSpPr>
        <p:cNvPr id="1" name=""/>
        <p:cNvGrpSpPr/>
        <p:nvPr/>
      </p:nvGrpSpPr>
      <p:grpSpPr>
        <a:xfrm>
          <a:off x="0" y="0"/>
          <a:ext cx="0" cy="0"/>
          <a:chOff x="0" y="0"/>
          <a:chExt cx="0" cy="0"/>
        </a:xfrm>
      </p:grpSpPr>
      <p:pic>
        <p:nvPicPr>
          <p:cNvPr id="236" name="Picture 13" descr="Picture 13"/>
          <p:cNvPicPr>
            <a:picLocks noChangeAspect="1"/>
          </p:cNvPicPr>
          <p:nvPr/>
        </p:nvPicPr>
        <p:blipFill>
          <a:blip r:embed="rId2"/>
          <a:srcRect t="19900" r="5229"/>
          <a:stretch>
            <a:fillRect/>
          </a:stretch>
        </p:blipFill>
        <p:spPr>
          <a:xfrm>
            <a:off x="-2" y="-1"/>
            <a:ext cx="9144001" cy="5143502"/>
          </a:xfrm>
          <a:prstGeom prst="rect">
            <a:avLst/>
          </a:prstGeom>
          <a:ln w="12700">
            <a:miter lim="400000"/>
          </a:ln>
        </p:spPr>
      </p:pic>
      <p:pic>
        <p:nvPicPr>
          <p:cNvPr id="237" name="Picture 1" descr="Picture 1"/>
          <p:cNvPicPr>
            <a:picLocks noChangeAspect="1"/>
          </p:cNvPicPr>
          <p:nvPr/>
        </p:nvPicPr>
        <p:blipFill>
          <a:blip r:embed="rId3"/>
          <a:srcRect l="54706" b="50811"/>
          <a:stretch>
            <a:fillRect/>
          </a:stretch>
        </p:blipFill>
        <p:spPr>
          <a:xfrm>
            <a:off x="4695111" y="3591781"/>
            <a:ext cx="4448889" cy="1551720"/>
          </a:xfrm>
          <a:prstGeom prst="rect">
            <a:avLst/>
          </a:prstGeom>
          <a:ln w="12700">
            <a:miter lim="400000"/>
          </a:ln>
        </p:spPr>
      </p:pic>
      <p:pic>
        <p:nvPicPr>
          <p:cNvPr id="238" name="Picture 7" descr="Picture 7"/>
          <p:cNvPicPr>
            <a:picLocks noChangeAspect="1"/>
          </p:cNvPicPr>
          <p:nvPr/>
        </p:nvPicPr>
        <p:blipFill>
          <a:blip r:embed="rId4"/>
          <a:srcRect l="37497" t="66808"/>
          <a:stretch>
            <a:fillRect/>
          </a:stretch>
        </p:blipFill>
        <p:spPr>
          <a:xfrm>
            <a:off x="-2" y="-1"/>
            <a:ext cx="9144001" cy="2571752"/>
          </a:xfrm>
          <a:prstGeom prst="rect">
            <a:avLst/>
          </a:prstGeom>
          <a:ln w="12700">
            <a:miter lim="400000"/>
          </a:ln>
        </p:spPr>
      </p:pic>
      <p:sp>
        <p:nvSpPr>
          <p:cNvPr id="239" name="Title Text"/>
          <p:cNvSpPr txBox="1">
            <a:spLocks noGrp="1"/>
          </p:cNvSpPr>
          <p:nvPr>
            <p:ph type="title"/>
          </p:nvPr>
        </p:nvSpPr>
        <p:spPr>
          <a:xfrm>
            <a:off x="402336" y="421147"/>
            <a:ext cx="5712715" cy="615221"/>
          </a:xfrm>
          <a:prstGeom prst="rect">
            <a:avLst/>
          </a:prstGeom>
        </p:spPr>
        <p:txBody>
          <a:bodyPr/>
          <a:lstStyle/>
          <a:p>
            <a:r>
              <a:t>Title Text</a:t>
            </a:r>
          </a:p>
        </p:txBody>
      </p:sp>
      <p:sp>
        <p:nvSpPr>
          <p:cNvPr id="240" name="Body Level One…"/>
          <p:cNvSpPr txBox="1">
            <a:spLocks noGrp="1"/>
          </p:cNvSpPr>
          <p:nvPr>
            <p:ph type="body" sz="quarter" idx="1"/>
          </p:nvPr>
        </p:nvSpPr>
        <p:spPr>
          <a:xfrm>
            <a:off x="402336" y="1141169"/>
            <a:ext cx="3685572" cy="1241822"/>
          </a:xfrm>
          <a:prstGeom prst="rect">
            <a:avLst/>
          </a:prstGeom>
        </p:spPr>
        <p:txBody>
          <a:bodyPr/>
          <a:lstStyle>
            <a:lvl1pPr>
              <a:defRPr sz="1800">
                <a:solidFill>
                  <a:srgbClr val="FFFFFF"/>
                </a:solidFill>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241" name="image2.png" descr="image2.png"/>
          <p:cNvPicPr>
            <a:picLocks noChangeAspect="1"/>
          </p:cNvPicPr>
          <p:nvPr/>
        </p:nvPicPr>
        <p:blipFill>
          <a:blip r:embed="rId5"/>
          <a:srcRect t="6023" b="6023"/>
          <a:stretch>
            <a:fillRect/>
          </a:stretch>
        </p:blipFill>
        <p:spPr>
          <a:xfrm>
            <a:off x="6656712" y="3926490"/>
            <a:ext cx="2487290" cy="1217011"/>
          </a:xfrm>
          <a:prstGeom prst="rect">
            <a:avLst/>
          </a:prstGeom>
          <a:ln w="12700">
            <a:miter lim="400000"/>
          </a:ln>
        </p:spPr>
      </p:pic>
      <p:sp>
        <p:nvSpPr>
          <p:cNvPr id="2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2_Two Content">
    <p:bg>
      <p:bgPr>
        <a:solidFill>
          <a:schemeClr val="accent1"/>
        </a:solidFill>
        <a:effectLst/>
      </p:bgPr>
    </p:bg>
    <p:spTree>
      <p:nvGrpSpPr>
        <p:cNvPr id="1" name=""/>
        <p:cNvGrpSpPr/>
        <p:nvPr/>
      </p:nvGrpSpPr>
      <p:grpSpPr>
        <a:xfrm>
          <a:off x="0" y="0"/>
          <a:ext cx="0" cy="0"/>
          <a:chOff x="0" y="0"/>
          <a:chExt cx="0" cy="0"/>
        </a:xfrm>
      </p:grpSpPr>
      <p:sp>
        <p:nvSpPr>
          <p:cNvPr id="249" name="Title Text"/>
          <p:cNvSpPr txBox="1">
            <a:spLocks noGrp="1"/>
          </p:cNvSpPr>
          <p:nvPr>
            <p:ph type="title"/>
          </p:nvPr>
        </p:nvSpPr>
        <p:spPr>
          <a:xfrm>
            <a:off x="402335" y="1230817"/>
            <a:ext cx="8271017" cy="615221"/>
          </a:xfrm>
          <a:prstGeom prst="rect">
            <a:avLst/>
          </a:prstGeom>
        </p:spPr>
        <p:txBody>
          <a:bodyPr/>
          <a:lstStyle>
            <a:lvl1pPr>
              <a:defRPr sz="3200"/>
            </a:lvl1pPr>
          </a:lstStyle>
          <a:p>
            <a:r>
              <a:t>Title Text</a:t>
            </a:r>
          </a:p>
        </p:txBody>
      </p:sp>
      <p:sp>
        <p:nvSpPr>
          <p:cNvPr id="250" name="Body Level One…"/>
          <p:cNvSpPr txBox="1">
            <a:spLocks noGrp="1"/>
          </p:cNvSpPr>
          <p:nvPr>
            <p:ph type="body" sz="quarter" idx="1"/>
          </p:nvPr>
        </p:nvSpPr>
        <p:spPr>
          <a:xfrm>
            <a:off x="402335" y="1950839"/>
            <a:ext cx="5336067" cy="1241824"/>
          </a:xfrm>
          <a:prstGeom prst="rect">
            <a:avLst/>
          </a:prstGeom>
        </p:spPr>
        <p:txBody>
          <a:bodyPr/>
          <a:lstStyle>
            <a:lvl1pPr>
              <a:defRPr sz="1800">
                <a:solidFill>
                  <a:srgbClr val="FFFFFF"/>
                </a:solidFill>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251" name="image2.png" descr="image2.png"/>
          <p:cNvPicPr>
            <a:picLocks noChangeAspect="1"/>
          </p:cNvPicPr>
          <p:nvPr/>
        </p:nvPicPr>
        <p:blipFill>
          <a:blip r:embed="rId2"/>
          <a:srcRect t="6023" b="6023"/>
          <a:stretch>
            <a:fillRect/>
          </a:stretch>
        </p:blipFill>
        <p:spPr>
          <a:xfrm>
            <a:off x="6656712" y="3926490"/>
            <a:ext cx="2487290" cy="1217011"/>
          </a:xfrm>
          <a:prstGeom prst="rect">
            <a:avLst/>
          </a:prstGeom>
          <a:ln w="12700">
            <a:miter lim="400000"/>
          </a:ln>
        </p:spPr>
      </p:pic>
      <p:sp>
        <p:nvSpPr>
          <p:cNvPr id="2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3_Two Content">
    <p:bg>
      <p:bgPr>
        <a:solidFill>
          <a:srgbClr val="000000"/>
        </a:solidFill>
        <a:effectLst/>
      </p:bgPr>
    </p:bg>
    <p:spTree>
      <p:nvGrpSpPr>
        <p:cNvPr id="1" name=""/>
        <p:cNvGrpSpPr/>
        <p:nvPr/>
      </p:nvGrpSpPr>
      <p:grpSpPr>
        <a:xfrm>
          <a:off x="0" y="0"/>
          <a:ext cx="0" cy="0"/>
          <a:chOff x="0" y="0"/>
          <a:chExt cx="0" cy="0"/>
        </a:xfrm>
      </p:grpSpPr>
      <p:sp>
        <p:nvSpPr>
          <p:cNvPr id="259" name="Title Text"/>
          <p:cNvSpPr txBox="1">
            <a:spLocks noGrp="1"/>
          </p:cNvSpPr>
          <p:nvPr>
            <p:ph type="title"/>
          </p:nvPr>
        </p:nvSpPr>
        <p:spPr>
          <a:xfrm>
            <a:off x="402335" y="1230817"/>
            <a:ext cx="8271017" cy="615221"/>
          </a:xfrm>
          <a:prstGeom prst="rect">
            <a:avLst/>
          </a:prstGeom>
        </p:spPr>
        <p:txBody>
          <a:bodyPr/>
          <a:lstStyle>
            <a:lvl1pPr>
              <a:defRPr sz="3200">
                <a:solidFill>
                  <a:schemeClr val="accent1"/>
                </a:solidFill>
              </a:defRPr>
            </a:lvl1pPr>
          </a:lstStyle>
          <a:p>
            <a:r>
              <a:t>Title Text</a:t>
            </a:r>
          </a:p>
        </p:txBody>
      </p:sp>
      <p:sp>
        <p:nvSpPr>
          <p:cNvPr id="260" name="Body Level One…"/>
          <p:cNvSpPr txBox="1">
            <a:spLocks noGrp="1"/>
          </p:cNvSpPr>
          <p:nvPr>
            <p:ph type="body" sz="quarter" idx="1"/>
          </p:nvPr>
        </p:nvSpPr>
        <p:spPr>
          <a:xfrm>
            <a:off x="402335" y="1950839"/>
            <a:ext cx="5336067" cy="1241824"/>
          </a:xfrm>
          <a:prstGeom prst="rect">
            <a:avLst/>
          </a:prstGeom>
        </p:spPr>
        <p:txBody>
          <a:bodyPr/>
          <a:lstStyle>
            <a:lvl1pPr>
              <a:defRPr sz="1800">
                <a:solidFill>
                  <a:srgbClr val="FFFFFF"/>
                </a:solidFill>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261" name="image2.png" descr="image2.png"/>
          <p:cNvPicPr>
            <a:picLocks noChangeAspect="1"/>
          </p:cNvPicPr>
          <p:nvPr/>
        </p:nvPicPr>
        <p:blipFill>
          <a:blip r:embed="rId2"/>
          <a:srcRect t="6023" b="6023"/>
          <a:stretch>
            <a:fillRect/>
          </a:stretch>
        </p:blipFill>
        <p:spPr>
          <a:xfrm>
            <a:off x="6656712" y="3926490"/>
            <a:ext cx="2487290" cy="1217011"/>
          </a:xfrm>
          <a:prstGeom prst="rect">
            <a:avLst/>
          </a:prstGeom>
          <a:ln w="12700">
            <a:miter lim="400000"/>
          </a:ln>
        </p:spPr>
      </p:pic>
      <p:sp>
        <p:nvSpPr>
          <p:cNvPr id="2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269" name="Picture 6" descr="Picture 6"/>
          <p:cNvPicPr>
            <a:picLocks noChangeAspect="1"/>
          </p:cNvPicPr>
          <p:nvPr/>
        </p:nvPicPr>
        <p:blipFill>
          <a:blip r:embed="rId2"/>
          <a:stretch>
            <a:fillRect/>
          </a:stretch>
        </p:blipFill>
        <p:spPr>
          <a:xfrm>
            <a:off x="0" y="0"/>
            <a:ext cx="9144000" cy="5143500"/>
          </a:xfrm>
          <a:prstGeom prst="rect">
            <a:avLst/>
          </a:prstGeom>
          <a:ln w="12700">
            <a:miter lim="400000"/>
          </a:ln>
        </p:spPr>
      </p:pic>
      <p:pic>
        <p:nvPicPr>
          <p:cNvPr id="270" name="image2.png" descr="image2.png"/>
          <p:cNvPicPr>
            <a:picLocks noChangeAspect="1"/>
          </p:cNvPicPr>
          <p:nvPr/>
        </p:nvPicPr>
        <p:blipFill>
          <a:blip r:embed="rId3"/>
          <a:srcRect t="6023" b="6023"/>
          <a:stretch>
            <a:fillRect/>
          </a:stretch>
        </p:blipFill>
        <p:spPr>
          <a:xfrm>
            <a:off x="5732600" y="2525197"/>
            <a:ext cx="2990853" cy="1463400"/>
          </a:xfrm>
          <a:prstGeom prst="rect">
            <a:avLst/>
          </a:prstGeom>
          <a:ln w="12700">
            <a:miter lim="400000"/>
          </a:ln>
        </p:spPr>
      </p:pic>
      <p:sp>
        <p:nvSpPr>
          <p:cNvPr id="271" name="Title Text"/>
          <p:cNvSpPr txBox="1">
            <a:spLocks noGrp="1"/>
          </p:cNvSpPr>
          <p:nvPr>
            <p:ph type="title"/>
          </p:nvPr>
        </p:nvSpPr>
        <p:spPr>
          <a:xfrm>
            <a:off x="2319304" y="1286907"/>
            <a:ext cx="5968419" cy="994174"/>
          </a:xfrm>
          <a:prstGeom prst="rect">
            <a:avLst/>
          </a:prstGeom>
        </p:spPr>
        <p:txBody>
          <a:bodyPr anchor="ctr"/>
          <a:lstStyle>
            <a:lvl1pPr algn="r">
              <a:defRPr sz="4800">
                <a:solidFill>
                  <a:srgbClr val="FFFFFF"/>
                </a:solidFill>
              </a:defRPr>
            </a:lvl1pPr>
          </a:lstStyle>
          <a:p>
            <a:r>
              <a:t>Title Text</a:t>
            </a:r>
          </a:p>
        </p:txBody>
      </p:sp>
      <p:sp>
        <p:nvSpPr>
          <p:cNvPr id="2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1_New Title Content Slide">
    <p:spTree>
      <p:nvGrpSpPr>
        <p:cNvPr id="1" name=""/>
        <p:cNvGrpSpPr/>
        <p:nvPr/>
      </p:nvGrpSpPr>
      <p:grpSpPr>
        <a:xfrm>
          <a:off x="0" y="0"/>
          <a:ext cx="0" cy="0"/>
          <a:chOff x="0" y="0"/>
          <a:chExt cx="0" cy="0"/>
        </a:xfrm>
      </p:grpSpPr>
      <p:pic>
        <p:nvPicPr>
          <p:cNvPr id="95" name="Picture 12" descr="Picture 12"/>
          <p:cNvPicPr>
            <a:picLocks noChangeAspect="1"/>
          </p:cNvPicPr>
          <p:nvPr/>
        </p:nvPicPr>
        <p:blipFill>
          <a:blip r:embed="rId2"/>
          <a:stretch>
            <a:fillRect/>
          </a:stretch>
        </p:blipFill>
        <p:spPr>
          <a:xfrm rot="10800000">
            <a:off x="-3" y="0"/>
            <a:ext cx="9144001" cy="5143500"/>
          </a:xfrm>
          <a:prstGeom prst="rect">
            <a:avLst/>
          </a:prstGeom>
          <a:ln w="12700">
            <a:miter lim="400000"/>
          </a:ln>
        </p:spPr>
      </p:pic>
      <p:sp>
        <p:nvSpPr>
          <p:cNvPr id="96" name="Title Text"/>
          <p:cNvSpPr txBox="1">
            <a:spLocks noGrp="1"/>
          </p:cNvSpPr>
          <p:nvPr>
            <p:ph type="title"/>
          </p:nvPr>
        </p:nvSpPr>
        <p:spPr>
          <a:xfrm>
            <a:off x="317323" y="986361"/>
            <a:ext cx="8509351" cy="994175"/>
          </a:xfrm>
          <a:prstGeom prst="rect">
            <a:avLst/>
          </a:prstGeom>
        </p:spPr>
        <p:txBody>
          <a:bodyPr/>
          <a:lstStyle/>
          <a:p>
            <a:r>
              <a:t>Title Text</a:t>
            </a:r>
          </a:p>
        </p:txBody>
      </p:sp>
      <p:sp>
        <p:nvSpPr>
          <p:cNvPr id="97" name="Body Level One…"/>
          <p:cNvSpPr txBox="1">
            <a:spLocks noGrp="1"/>
          </p:cNvSpPr>
          <p:nvPr>
            <p:ph type="body" sz="quarter" idx="1"/>
          </p:nvPr>
        </p:nvSpPr>
        <p:spPr>
          <a:xfrm>
            <a:off x="317325" y="1973390"/>
            <a:ext cx="8509349" cy="61793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pic>
        <p:nvPicPr>
          <p:cNvPr id="98" name="MacOdrumLibrary_RGB_Verticle_FullColour.png" descr="MacOdrumLibrary_RGB_Verticle_FullColour.png"/>
          <p:cNvPicPr>
            <a:picLocks noChangeAspect="1"/>
          </p:cNvPicPr>
          <p:nvPr/>
        </p:nvPicPr>
        <p:blipFill>
          <a:blip r:embed="rId3"/>
          <a:srcRect t="6004" b="6004"/>
          <a:stretch>
            <a:fillRect/>
          </a:stretch>
        </p:blipFill>
        <p:spPr>
          <a:xfrm>
            <a:off x="7466306" y="4322617"/>
            <a:ext cx="1677696" cy="820884"/>
          </a:xfrm>
          <a:prstGeom prst="rect">
            <a:avLst/>
          </a:prstGeom>
          <a:ln w="12700">
            <a:miter lim="400000"/>
          </a:ln>
        </p:spPr>
      </p:pic>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106" name="Picture 7" descr="Picture 7"/>
          <p:cNvPicPr>
            <a:picLocks noChangeAspect="1"/>
          </p:cNvPicPr>
          <p:nvPr/>
        </p:nvPicPr>
        <p:blipFill>
          <a:blip r:embed="rId2"/>
          <a:stretch>
            <a:fillRect/>
          </a:stretch>
        </p:blipFill>
        <p:spPr>
          <a:xfrm>
            <a:off x="0" y="0"/>
            <a:ext cx="9144000" cy="5143500"/>
          </a:xfrm>
          <a:prstGeom prst="rect">
            <a:avLst/>
          </a:prstGeom>
          <a:ln w="12700">
            <a:miter lim="400000"/>
          </a:ln>
        </p:spPr>
      </p:pic>
      <p:pic>
        <p:nvPicPr>
          <p:cNvPr id="107" name="image2.png" descr="image2.png"/>
          <p:cNvPicPr>
            <a:picLocks noChangeAspect="1"/>
          </p:cNvPicPr>
          <p:nvPr/>
        </p:nvPicPr>
        <p:blipFill>
          <a:blip r:embed="rId3"/>
          <a:srcRect t="6023" b="6023"/>
          <a:stretch>
            <a:fillRect/>
          </a:stretch>
        </p:blipFill>
        <p:spPr>
          <a:xfrm>
            <a:off x="7028029" y="4108174"/>
            <a:ext cx="2115972" cy="1035326"/>
          </a:xfrm>
          <a:prstGeom prst="rect">
            <a:avLst/>
          </a:prstGeom>
          <a:ln w="12700">
            <a:miter lim="400000"/>
          </a:ln>
        </p:spPr>
      </p:pic>
      <p:sp>
        <p:nvSpPr>
          <p:cNvPr id="108" name="Title Text"/>
          <p:cNvSpPr txBox="1">
            <a:spLocks noGrp="1"/>
          </p:cNvSpPr>
          <p:nvPr>
            <p:ph type="title"/>
          </p:nvPr>
        </p:nvSpPr>
        <p:spPr>
          <a:xfrm>
            <a:off x="402336" y="421147"/>
            <a:ext cx="5712715" cy="1790701"/>
          </a:xfrm>
          <a:prstGeom prst="rect">
            <a:avLst/>
          </a:prstGeom>
        </p:spPr>
        <p:txBody>
          <a:bodyPr anchor="b"/>
          <a:lstStyle>
            <a:lvl1pPr>
              <a:defRPr sz="3200">
                <a:solidFill>
                  <a:srgbClr val="FFFFFF"/>
                </a:solidFill>
              </a:defRPr>
            </a:lvl1pPr>
          </a:lstStyle>
          <a:p>
            <a:r>
              <a:t>Title Text</a:t>
            </a:r>
          </a:p>
        </p:txBody>
      </p:sp>
      <p:sp>
        <p:nvSpPr>
          <p:cNvPr id="109" name="Body Level One…"/>
          <p:cNvSpPr txBox="1">
            <a:spLocks noGrp="1"/>
          </p:cNvSpPr>
          <p:nvPr>
            <p:ph type="body" sz="quarter" idx="1"/>
          </p:nvPr>
        </p:nvSpPr>
        <p:spPr>
          <a:xfrm>
            <a:off x="402336" y="2280903"/>
            <a:ext cx="5712715" cy="1241824"/>
          </a:xfrm>
          <a:prstGeom prst="rect">
            <a:avLst/>
          </a:prstGeom>
        </p:spPr>
        <p:txBody>
          <a:bodyPr/>
          <a:lstStyle>
            <a:lvl1pPr>
              <a:defRPr sz="1800">
                <a:solidFill>
                  <a:srgbClr val="FFFFFF"/>
                </a:solidFill>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117" name="Picture 8" descr="Picture 8"/>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118" name="Title Text"/>
          <p:cNvSpPr txBox="1">
            <a:spLocks noGrp="1"/>
          </p:cNvSpPr>
          <p:nvPr>
            <p:ph type="title"/>
          </p:nvPr>
        </p:nvSpPr>
        <p:spPr>
          <a:xfrm>
            <a:off x="402336" y="421147"/>
            <a:ext cx="5712715" cy="1790701"/>
          </a:xfrm>
          <a:prstGeom prst="rect">
            <a:avLst/>
          </a:prstGeom>
        </p:spPr>
        <p:txBody>
          <a:bodyPr anchor="b"/>
          <a:lstStyle>
            <a:lvl1pPr>
              <a:defRPr sz="3200">
                <a:solidFill>
                  <a:srgbClr val="FFFFFF"/>
                </a:solidFill>
              </a:defRPr>
            </a:lvl1pPr>
          </a:lstStyle>
          <a:p>
            <a:r>
              <a:t>Title Text</a:t>
            </a:r>
          </a:p>
        </p:txBody>
      </p:sp>
      <p:sp>
        <p:nvSpPr>
          <p:cNvPr id="119" name="Body Level One…"/>
          <p:cNvSpPr txBox="1">
            <a:spLocks noGrp="1"/>
          </p:cNvSpPr>
          <p:nvPr>
            <p:ph type="body" sz="quarter" idx="1"/>
          </p:nvPr>
        </p:nvSpPr>
        <p:spPr>
          <a:xfrm>
            <a:off x="402336" y="2280903"/>
            <a:ext cx="5712715" cy="1241824"/>
          </a:xfrm>
          <a:prstGeom prst="rect">
            <a:avLst/>
          </a:prstGeom>
        </p:spPr>
        <p:txBody>
          <a:bodyPr/>
          <a:lstStyle>
            <a:lvl1pPr>
              <a:defRPr sz="1800">
                <a:solidFill>
                  <a:srgbClr val="FFFFFF"/>
                </a:solidFill>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120" name="image2.png" descr="image2.png"/>
          <p:cNvPicPr>
            <a:picLocks noChangeAspect="1"/>
          </p:cNvPicPr>
          <p:nvPr/>
        </p:nvPicPr>
        <p:blipFill>
          <a:blip r:embed="rId3"/>
          <a:srcRect t="6023" b="6023"/>
          <a:stretch>
            <a:fillRect/>
          </a:stretch>
        </p:blipFill>
        <p:spPr>
          <a:xfrm>
            <a:off x="7028029" y="4108174"/>
            <a:ext cx="2115972" cy="1035326"/>
          </a:xfrm>
          <a:prstGeom prst="rect">
            <a:avLst/>
          </a:prstGeom>
          <a:ln w="12700">
            <a:miter lim="400000"/>
          </a:ln>
        </p:spPr>
      </p:pic>
      <p:sp>
        <p:nvSpPr>
          <p:cNvPr id="1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5_Comparison">
    <p:spTree>
      <p:nvGrpSpPr>
        <p:cNvPr id="1" name=""/>
        <p:cNvGrpSpPr/>
        <p:nvPr/>
      </p:nvGrpSpPr>
      <p:grpSpPr>
        <a:xfrm>
          <a:off x="0" y="0"/>
          <a:ext cx="0" cy="0"/>
          <a:chOff x="0" y="0"/>
          <a:chExt cx="0" cy="0"/>
        </a:xfrm>
      </p:grpSpPr>
      <p:pic>
        <p:nvPicPr>
          <p:cNvPr id="139" name="Picture 7" descr="Picture 7"/>
          <p:cNvPicPr>
            <a:picLocks noChangeAspect="1"/>
          </p:cNvPicPr>
          <p:nvPr/>
        </p:nvPicPr>
        <p:blipFill>
          <a:blip r:embed="rId2"/>
          <a:stretch>
            <a:fillRect/>
          </a:stretch>
        </p:blipFill>
        <p:spPr>
          <a:xfrm rot="10800000">
            <a:off x="-3" y="0"/>
            <a:ext cx="9144001" cy="5143500"/>
          </a:xfrm>
          <a:prstGeom prst="rect">
            <a:avLst/>
          </a:prstGeom>
          <a:ln w="12700">
            <a:miter lim="400000"/>
          </a:ln>
        </p:spPr>
      </p:pic>
      <p:pic>
        <p:nvPicPr>
          <p:cNvPr id="140" name="MacOdrumLibrary_RGB_Verticle_FullColour.png" descr="MacOdrumLibrary_RGB_Verticle_FullColour.png"/>
          <p:cNvPicPr>
            <a:picLocks noChangeAspect="1"/>
          </p:cNvPicPr>
          <p:nvPr/>
        </p:nvPicPr>
        <p:blipFill>
          <a:blip r:embed="rId3"/>
          <a:srcRect t="6004" b="6004"/>
          <a:stretch>
            <a:fillRect/>
          </a:stretch>
        </p:blipFill>
        <p:spPr>
          <a:xfrm>
            <a:off x="7466306" y="4322619"/>
            <a:ext cx="1677696" cy="820884"/>
          </a:xfrm>
          <a:prstGeom prst="rect">
            <a:avLst/>
          </a:prstGeom>
          <a:ln w="12700">
            <a:miter lim="400000"/>
          </a:ln>
        </p:spPr>
      </p:pic>
      <p:sp>
        <p:nvSpPr>
          <p:cNvPr id="141" name="Title Text"/>
          <p:cNvSpPr txBox="1">
            <a:spLocks noGrp="1"/>
          </p:cNvSpPr>
          <p:nvPr>
            <p:ph type="title"/>
          </p:nvPr>
        </p:nvSpPr>
        <p:spPr>
          <a:xfrm>
            <a:off x="317323" y="748857"/>
            <a:ext cx="8509351" cy="994172"/>
          </a:xfrm>
          <a:prstGeom prst="rect">
            <a:avLst/>
          </a:prstGeom>
        </p:spPr>
        <p:txBody>
          <a:bodyPr/>
          <a:lstStyle/>
          <a:p>
            <a:r>
              <a:t>Title Text</a:t>
            </a:r>
          </a:p>
        </p:txBody>
      </p:sp>
      <p:sp>
        <p:nvSpPr>
          <p:cNvPr id="142" name="Body Level One…"/>
          <p:cNvSpPr txBox="1">
            <a:spLocks noGrp="1"/>
          </p:cNvSpPr>
          <p:nvPr>
            <p:ph type="body" sz="quarter" idx="1"/>
          </p:nvPr>
        </p:nvSpPr>
        <p:spPr>
          <a:xfrm>
            <a:off x="317325" y="1735883"/>
            <a:ext cx="4828579" cy="617936"/>
          </a:xfrm>
          <a:prstGeom prst="rect">
            <a:avLst/>
          </a:prstGeom>
        </p:spPr>
        <p:txBody>
          <a:bodyPr/>
          <a:lstStyle>
            <a:lvl1pPr>
              <a:defRPr sz="1800" b="1">
                <a:solidFill>
                  <a:schemeClr val="accent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r>
              <a:t>Body Level One</a:t>
            </a:r>
          </a:p>
          <a:p>
            <a:pPr lvl="1"/>
            <a:r>
              <a:t>Body Level Two</a:t>
            </a:r>
          </a:p>
          <a:p>
            <a:pPr lvl="2"/>
            <a:r>
              <a:t>Body Level Three</a:t>
            </a:r>
          </a:p>
          <a:p>
            <a:pPr lvl="3"/>
            <a:r>
              <a:t>Body Level Four</a:t>
            </a:r>
          </a:p>
          <a:p>
            <a:pPr lvl="4"/>
            <a:r>
              <a:t>Body Level Five</a:t>
            </a:r>
          </a:p>
        </p:txBody>
      </p:sp>
      <p:sp>
        <p:nvSpPr>
          <p:cNvPr id="1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3_Comparison">
    <p:spTree>
      <p:nvGrpSpPr>
        <p:cNvPr id="1" name=""/>
        <p:cNvGrpSpPr/>
        <p:nvPr/>
      </p:nvGrpSpPr>
      <p:grpSpPr>
        <a:xfrm>
          <a:off x="0" y="0"/>
          <a:ext cx="0" cy="0"/>
          <a:chOff x="0" y="0"/>
          <a:chExt cx="0" cy="0"/>
        </a:xfrm>
      </p:grpSpPr>
      <p:sp>
        <p:nvSpPr>
          <p:cNvPr id="150" name="Title Text"/>
          <p:cNvSpPr txBox="1">
            <a:spLocks noGrp="1"/>
          </p:cNvSpPr>
          <p:nvPr>
            <p:ph type="title"/>
          </p:nvPr>
        </p:nvSpPr>
        <p:spPr>
          <a:prstGeom prst="rect">
            <a:avLst/>
          </a:prstGeom>
        </p:spPr>
        <p:txBody>
          <a:bodyPr/>
          <a:lstStyle/>
          <a:p>
            <a:r>
              <a:t>Title Text</a:t>
            </a:r>
          </a:p>
        </p:txBody>
      </p:sp>
      <p:sp>
        <p:nvSpPr>
          <p:cNvPr id="151" name="Body Level One…"/>
          <p:cNvSpPr txBox="1">
            <a:spLocks noGrp="1"/>
          </p:cNvSpPr>
          <p:nvPr>
            <p:ph type="body" sz="quarter" idx="1"/>
          </p:nvPr>
        </p:nvSpPr>
        <p:spPr>
          <a:xfrm>
            <a:off x="317325" y="1260871"/>
            <a:ext cx="4828579" cy="617936"/>
          </a:xfrm>
          <a:prstGeom prst="rect">
            <a:avLst/>
          </a:prstGeom>
        </p:spPr>
        <p:txBody>
          <a:bodyPr/>
          <a:lstStyle>
            <a:lvl1pPr>
              <a:defRPr sz="1800" b="1">
                <a:solidFill>
                  <a:schemeClr val="accent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r>
              <a:t>Body Level One</a:t>
            </a:r>
          </a:p>
          <a:p>
            <a:pPr lvl="1"/>
            <a:r>
              <a:t>Body Level Two</a:t>
            </a:r>
          </a:p>
          <a:p>
            <a:pPr lvl="2"/>
            <a:r>
              <a:t>Body Level Three</a:t>
            </a:r>
          </a:p>
          <a:p>
            <a:pPr lvl="3"/>
            <a:r>
              <a:t>Body Level Four</a:t>
            </a:r>
          </a:p>
          <a:p>
            <a:pPr lvl="4"/>
            <a:r>
              <a:t>Body Level Five</a:t>
            </a:r>
          </a:p>
        </p:txBody>
      </p:sp>
      <p:pic>
        <p:nvPicPr>
          <p:cNvPr id="152" name="MacOdrumLibrary_RGB_Verticle_FullColour.png" descr="MacOdrumLibrary_RGB_Verticle_FullColour.png"/>
          <p:cNvPicPr>
            <a:picLocks noChangeAspect="1"/>
          </p:cNvPicPr>
          <p:nvPr/>
        </p:nvPicPr>
        <p:blipFill>
          <a:blip r:embed="rId2"/>
          <a:srcRect t="6004" b="6004"/>
          <a:stretch>
            <a:fillRect/>
          </a:stretch>
        </p:blipFill>
        <p:spPr>
          <a:xfrm>
            <a:off x="7466306" y="4322617"/>
            <a:ext cx="1677696" cy="820884"/>
          </a:xfrm>
          <a:prstGeom prst="rect">
            <a:avLst/>
          </a:prstGeom>
          <a:ln w="12700">
            <a:miter lim="400000"/>
          </a:ln>
        </p:spPr>
      </p:pic>
      <p:sp>
        <p:nvSpPr>
          <p:cNvPr id="1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6_Comparison">
    <p:spTree>
      <p:nvGrpSpPr>
        <p:cNvPr id="1" name=""/>
        <p:cNvGrpSpPr/>
        <p:nvPr/>
      </p:nvGrpSpPr>
      <p:grpSpPr>
        <a:xfrm>
          <a:off x="0" y="0"/>
          <a:ext cx="0" cy="0"/>
          <a:chOff x="0" y="0"/>
          <a:chExt cx="0" cy="0"/>
        </a:xfrm>
      </p:grpSpPr>
      <p:pic>
        <p:nvPicPr>
          <p:cNvPr id="174" name="Picture 12" descr="Picture 12"/>
          <p:cNvPicPr>
            <a:picLocks noChangeAspect="1"/>
          </p:cNvPicPr>
          <p:nvPr/>
        </p:nvPicPr>
        <p:blipFill>
          <a:blip r:embed="rId2"/>
          <a:stretch>
            <a:fillRect/>
          </a:stretch>
        </p:blipFill>
        <p:spPr>
          <a:xfrm rot="10800000">
            <a:off x="0" y="0"/>
            <a:ext cx="9144000" cy="5143500"/>
          </a:xfrm>
          <a:prstGeom prst="rect">
            <a:avLst/>
          </a:prstGeom>
          <a:ln w="12700">
            <a:miter lim="400000"/>
          </a:ln>
        </p:spPr>
      </p:pic>
      <p:sp>
        <p:nvSpPr>
          <p:cNvPr id="175" name="Title Text"/>
          <p:cNvSpPr txBox="1">
            <a:spLocks noGrp="1"/>
          </p:cNvSpPr>
          <p:nvPr>
            <p:ph type="title"/>
          </p:nvPr>
        </p:nvSpPr>
        <p:spPr>
          <a:xfrm>
            <a:off x="317323" y="790420"/>
            <a:ext cx="8509351" cy="994174"/>
          </a:xfrm>
          <a:prstGeom prst="rect">
            <a:avLst/>
          </a:prstGeom>
        </p:spPr>
        <p:txBody>
          <a:bodyPr/>
          <a:lstStyle/>
          <a:p>
            <a:r>
              <a:t>Title Text</a:t>
            </a:r>
          </a:p>
        </p:txBody>
      </p:sp>
      <p:sp>
        <p:nvSpPr>
          <p:cNvPr id="176" name="Body Level One…"/>
          <p:cNvSpPr txBox="1">
            <a:spLocks noGrp="1"/>
          </p:cNvSpPr>
          <p:nvPr>
            <p:ph type="body" sz="quarter" idx="1"/>
          </p:nvPr>
        </p:nvSpPr>
        <p:spPr>
          <a:xfrm>
            <a:off x="317325" y="1777449"/>
            <a:ext cx="4115781" cy="617936"/>
          </a:xfrm>
          <a:prstGeom prst="rect">
            <a:avLst/>
          </a:prstGeom>
        </p:spPr>
        <p:txBody>
          <a:bodyPr/>
          <a:lstStyle>
            <a:lvl1pPr>
              <a:defRPr sz="1800" b="1">
                <a:solidFill>
                  <a:schemeClr val="accent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r>
              <a:t>Body Level One</a:t>
            </a:r>
          </a:p>
          <a:p>
            <a:pPr lvl="1"/>
            <a:r>
              <a:t>Body Level Two</a:t>
            </a:r>
          </a:p>
          <a:p>
            <a:pPr lvl="2"/>
            <a:r>
              <a:t>Body Level Three</a:t>
            </a:r>
          </a:p>
          <a:p>
            <a:pPr lvl="3"/>
            <a:r>
              <a:t>Body Level Four</a:t>
            </a:r>
          </a:p>
          <a:p>
            <a:pPr lvl="4"/>
            <a:r>
              <a:t>Body Level Five</a:t>
            </a:r>
          </a:p>
        </p:txBody>
      </p:sp>
      <p:sp>
        <p:nvSpPr>
          <p:cNvPr id="177" name="Text Placeholder 4"/>
          <p:cNvSpPr>
            <a:spLocks noGrp="1"/>
          </p:cNvSpPr>
          <p:nvPr>
            <p:ph type="body" sz="quarter" idx="13"/>
          </p:nvPr>
        </p:nvSpPr>
        <p:spPr>
          <a:xfrm>
            <a:off x="4710896" y="1777449"/>
            <a:ext cx="4104183" cy="617936"/>
          </a:xfrm>
          <a:prstGeom prst="rect">
            <a:avLst/>
          </a:prstGeom>
        </p:spPr>
        <p:txBody>
          <a:bodyPr/>
          <a:lstStyle/>
          <a:p>
            <a:pPr marL="171450" indent="-171450">
              <a:buSzPct val="100000"/>
              <a:buFont typeface="Arial"/>
              <a:buChar char="•"/>
              <a:defRPr sz="2100"/>
            </a:pPr>
            <a:endParaRPr/>
          </a:p>
        </p:txBody>
      </p:sp>
      <p:sp>
        <p:nvSpPr>
          <p:cNvPr id="178" name="Text Placeholder 2"/>
          <p:cNvSpPr>
            <a:spLocks noGrp="1"/>
          </p:cNvSpPr>
          <p:nvPr>
            <p:ph type="body" sz="quarter" idx="14"/>
          </p:nvPr>
        </p:nvSpPr>
        <p:spPr>
          <a:xfrm>
            <a:off x="317324" y="2442467"/>
            <a:ext cx="4115782" cy="617934"/>
          </a:xfrm>
          <a:prstGeom prst="rect">
            <a:avLst/>
          </a:prstGeom>
        </p:spPr>
        <p:txBody>
          <a:bodyPr/>
          <a:lstStyle/>
          <a:p>
            <a:pPr marL="171450" indent="-171450">
              <a:buSzPct val="100000"/>
              <a:buFont typeface="Arial"/>
              <a:buChar char="•"/>
              <a:defRPr sz="2100"/>
            </a:pPr>
            <a:endParaRPr/>
          </a:p>
        </p:txBody>
      </p:sp>
      <p:sp>
        <p:nvSpPr>
          <p:cNvPr id="179" name="Text Placeholder 4"/>
          <p:cNvSpPr>
            <a:spLocks noGrp="1"/>
          </p:cNvSpPr>
          <p:nvPr>
            <p:ph type="body" sz="quarter" idx="15"/>
          </p:nvPr>
        </p:nvSpPr>
        <p:spPr>
          <a:xfrm>
            <a:off x="4710896" y="2442467"/>
            <a:ext cx="4104183" cy="617934"/>
          </a:xfrm>
          <a:prstGeom prst="rect">
            <a:avLst/>
          </a:prstGeom>
        </p:spPr>
        <p:txBody>
          <a:bodyPr/>
          <a:lstStyle/>
          <a:p>
            <a:pPr marL="171450" indent="-171450">
              <a:buSzPct val="100000"/>
              <a:buFont typeface="Arial"/>
              <a:buChar char="•"/>
              <a:defRPr sz="2100"/>
            </a:pPr>
            <a:endParaRPr/>
          </a:p>
        </p:txBody>
      </p:sp>
      <p:pic>
        <p:nvPicPr>
          <p:cNvPr id="180" name="MacOdrumLibrary_RGB_Verticle_FullColour.png" descr="MacOdrumLibrary_RGB_Verticle_FullColour.png"/>
          <p:cNvPicPr>
            <a:picLocks noChangeAspect="1"/>
          </p:cNvPicPr>
          <p:nvPr/>
        </p:nvPicPr>
        <p:blipFill>
          <a:blip r:embed="rId3"/>
          <a:srcRect t="6004" b="6004"/>
          <a:stretch>
            <a:fillRect/>
          </a:stretch>
        </p:blipFill>
        <p:spPr>
          <a:xfrm>
            <a:off x="7466306" y="4322617"/>
            <a:ext cx="1677696" cy="820884"/>
          </a:xfrm>
          <a:prstGeom prst="rect">
            <a:avLst/>
          </a:prstGeom>
          <a:ln w="12700">
            <a:miter lim="400000"/>
          </a:ln>
        </p:spPr>
      </p:pic>
      <p:sp>
        <p:nvSpPr>
          <p:cNvPr id="1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4_Comparison">
    <p:spTree>
      <p:nvGrpSpPr>
        <p:cNvPr id="1" name=""/>
        <p:cNvGrpSpPr/>
        <p:nvPr/>
      </p:nvGrpSpPr>
      <p:grpSpPr>
        <a:xfrm>
          <a:off x="0" y="0"/>
          <a:ext cx="0" cy="0"/>
          <a:chOff x="0" y="0"/>
          <a:chExt cx="0" cy="0"/>
        </a:xfrm>
      </p:grpSpPr>
      <p:sp>
        <p:nvSpPr>
          <p:cNvPr id="188" name="Title Text"/>
          <p:cNvSpPr txBox="1">
            <a:spLocks noGrp="1"/>
          </p:cNvSpPr>
          <p:nvPr>
            <p:ph type="title"/>
          </p:nvPr>
        </p:nvSpPr>
        <p:spPr>
          <a:prstGeom prst="rect">
            <a:avLst/>
          </a:prstGeom>
        </p:spPr>
        <p:txBody>
          <a:bodyPr/>
          <a:lstStyle/>
          <a:p>
            <a:r>
              <a:t>Title Text</a:t>
            </a:r>
          </a:p>
        </p:txBody>
      </p:sp>
      <p:sp>
        <p:nvSpPr>
          <p:cNvPr id="189" name="Body Level One…"/>
          <p:cNvSpPr txBox="1">
            <a:spLocks noGrp="1"/>
          </p:cNvSpPr>
          <p:nvPr>
            <p:ph type="body" sz="quarter" idx="1"/>
          </p:nvPr>
        </p:nvSpPr>
        <p:spPr>
          <a:xfrm>
            <a:off x="317325" y="1260871"/>
            <a:ext cx="4115781" cy="617936"/>
          </a:xfrm>
          <a:prstGeom prst="rect">
            <a:avLst/>
          </a:prstGeom>
        </p:spPr>
        <p:txBody>
          <a:bodyPr/>
          <a:lstStyle>
            <a:lvl1pPr>
              <a:defRPr sz="1800" b="1">
                <a:solidFill>
                  <a:schemeClr val="accent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r>
              <a:t>Body Level One</a:t>
            </a:r>
          </a:p>
          <a:p>
            <a:pPr lvl="1"/>
            <a:r>
              <a:t>Body Level Two</a:t>
            </a:r>
          </a:p>
          <a:p>
            <a:pPr lvl="2"/>
            <a:r>
              <a:t>Body Level Three</a:t>
            </a:r>
          </a:p>
          <a:p>
            <a:pPr lvl="3"/>
            <a:r>
              <a:t>Body Level Four</a:t>
            </a:r>
          </a:p>
          <a:p>
            <a:pPr lvl="4"/>
            <a:r>
              <a:t>Body Level Five</a:t>
            </a:r>
          </a:p>
        </p:txBody>
      </p:sp>
      <p:sp>
        <p:nvSpPr>
          <p:cNvPr id="190" name="Text Placeholder 4"/>
          <p:cNvSpPr>
            <a:spLocks noGrp="1"/>
          </p:cNvSpPr>
          <p:nvPr>
            <p:ph type="body" sz="quarter" idx="13"/>
          </p:nvPr>
        </p:nvSpPr>
        <p:spPr>
          <a:xfrm>
            <a:off x="4710896" y="1260871"/>
            <a:ext cx="4104183" cy="617936"/>
          </a:xfrm>
          <a:prstGeom prst="rect">
            <a:avLst/>
          </a:prstGeom>
        </p:spPr>
        <p:txBody>
          <a:bodyPr/>
          <a:lstStyle/>
          <a:p>
            <a:pPr marL="171450" indent="-171450">
              <a:buSzPct val="100000"/>
              <a:buFont typeface="Arial"/>
              <a:buChar char="•"/>
              <a:defRPr sz="2100"/>
            </a:pPr>
            <a:endParaRPr/>
          </a:p>
        </p:txBody>
      </p:sp>
      <p:sp>
        <p:nvSpPr>
          <p:cNvPr id="191" name="Text Placeholder 2"/>
          <p:cNvSpPr>
            <a:spLocks noGrp="1"/>
          </p:cNvSpPr>
          <p:nvPr>
            <p:ph type="body" sz="quarter" idx="14"/>
          </p:nvPr>
        </p:nvSpPr>
        <p:spPr>
          <a:xfrm>
            <a:off x="317324" y="1925890"/>
            <a:ext cx="4115782" cy="617934"/>
          </a:xfrm>
          <a:prstGeom prst="rect">
            <a:avLst/>
          </a:prstGeom>
        </p:spPr>
        <p:txBody>
          <a:bodyPr/>
          <a:lstStyle/>
          <a:p>
            <a:pPr marL="171450" indent="-171450">
              <a:buSzPct val="100000"/>
              <a:buFont typeface="Arial"/>
              <a:buChar char="•"/>
              <a:defRPr sz="2100"/>
            </a:pPr>
            <a:endParaRPr/>
          </a:p>
        </p:txBody>
      </p:sp>
      <p:sp>
        <p:nvSpPr>
          <p:cNvPr id="192" name="Text Placeholder 4"/>
          <p:cNvSpPr>
            <a:spLocks noGrp="1"/>
          </p:cNvSpPr>
          <p:nvPr>
            <p:ph type="body" sz="quarter" idx="15"/>
          </p:nvPr>
        </p:nvSpPr>
        <p:spPr>
          <a:xfrm>
            <a:off x="4710896" y="1925890"/>
            <a:ext cx="4104183" cy="617934"/>
          </a:xfrm>
          <a:prstGeom prst="rect">
            <a:avLst/>
          </a:prstGeom>
        </p:spPr>
        <p:txBody>
          <a:bodyPr/>
          <a:lstStyle/>
          <a:p>
            <a:pPr marL="171450" indent="-171450">
              <a:buSzPct val="100000"/>
              <a:buFont typeface="Arial"/>
              <a:buChar char="•"/>
              <a:defRPr sz="2100"/>
            </a:pPr>
            <a:endParaRPr/>
          </a:p>
        </p:txBody>
      </p:sp>
      <p:pic>
        <p:nvPicPr>
          <p:cNvPr id="193" name="MacOdrumLibrary_RGB_Verticle_FullColour.png" descr="MacOdrumLibrary_RGB_Verticle_FullColour.png"/>
          <p:cNvPicPr>
            <a:picLocks noChangeAspect="1"/>
          </p:cNvPicPr>
          <p:nvPr/>
        </p:nvPicPr>
        <p:blipFill>
          <a:blip r:embed="rId2"/>
          <a:srcRect t="6004" b="6004"/>
          <a:stretch>
            <a:fillRect/>
          </a:stretch>
        </p:blipFill>
        <p:spPr>
          <a:xfrm>
            <a:off x="7466306" y="4322617"/>
            <a:ext cx="1677696" cy="820884"/>
          </a:xfrm>
          <a:prstGeom prst="rect">
            <a:avLst/>
          </a:prstGeom>
          <a:ln w="12700">
            <a:miter lim="400000"/>
          </a:ln>
        </p:spPr>
      </p:pic>
      <p:sp>
        <p:nvSpPr>
          <p:cNvPr id="1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2_Comparison">
    <p:spTree>
      <p:nvGrpSpPr>
        <p:cNvPr id="1" name=""/>
        <p:cNvGrpSpPr/>
        <p:nvPr/>
      </p:nvGrpSpPr>
      <p:grpSpPr>
        <a:xfrm>
          <a:off x="0" y="0"/>
          <a:ext cx="0" cy="0"/>
          <a:chOff x="0" y="0"/>
          <a:chExt cx="0" cy="0"/>
        </a:xfrm>
      </p:grpSpPr>
      <p:pic>
        <p:nvPicPr>
          <p:cNvPr id="201" name="Picture 4" descr="Picture 4"/>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202" name="Title Text"/>
          <p:cNvSpPr txBox="1">
            <a:spLocks noGrp="1"/>
          </p:cNvSpPr>
          <p:nvPr>
            <p:ph type="title"/>
          </p:nvPr>
        </p:nvSpPr>
        <p:spPr>
          <a:xfrm>
            <a:off x="317326" y="266700"/>
            <a:ext cx="8509349" cy="994172"/>
          </a:xfrm>
          <a:prstGeom prst="rect">
            <a:avLst/>
          </a:prstGeom>
        </p:spPr>
        <p:txBody>
          <a:bodyPr/>
          <a:lstStyle/>
          <a:p>
            <a:r>
              <a:t>Title Text</a:t>
            </a:r>
          </a:p>
        </p:txBody>
      </p:sp>
      <p:sp>
        <p:nvSpPr>
          <p:cNvPr id="203" name="Body Level One…"/>
          <p:cNvSpPr txBox="1">
            <a:spLocks noGrp="1"/>
          </p:cNvSpPr>
          <p:nvPr>
            <p:ph type="body" sz="quarter" idx="1"/>
          </p:nvPr>
        </p:nvSpPr>
        <p:spPr>
          <a:xfrm>
            <a:off x="317325" y="1260871"/>
            <a:ext cx="3583343" cy="280990"/>
          </a:xfrm>
          <a:prstGeom prst="rect">
            <a:avLst/>
          </a:prstGeom>
          <a:solidFill>
            <a:srgbClr val="FFFFFF"/>
          </a:solidFill>
        </p:spPr>
        <p:txBody>
          <a:bodyPr/>
          <a:lstStyle>
            <a:lvl1pPr>
              <a:defRPr sz="1800" b="1">
                <a:solidFill>
                  <a:schemeClr val="accent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r>
              <a:t>Body Level One</a:t>
            </a:r>
          </a:p>
          <a:p>
            <a:pPr lvl="1"/>
            <a:r>
              <a:t>Body Level Two</a:t>
            </a:r>
          </a:p>
          <a:p>
            <a:pPr lvl="2"/>
            <a:r>
              <a:t>Body Level Three</a:t>
            </a:r>
          </a:p>
          <a:p>
            <a:pPr lvl="3"/>
            <a:r>
              <a:t>Body Level Four</a:t>
            </a:r>
          </a:p>
          <a:p>
            <a:pPr lvl="4"/>
            <a:r>
              <a:t>Body Level Five</a:t>
            </a:r>
          </a:p>
        </p:txBody>
      </p:sp>
      <p:pic>
        <p:nvPicPr>
          <p:cNvPr id="204" name="image2.png" descr="image2.png"/>
          <p:cNvPicPr>
            <a:picLocks noChangeAspect="1"/>
          </p:cNvPicPr>
          <p:nvPr/>
        </p:nvPicPr>
        <p:blipFill>
          <a:blip r:embed="rId3"/>
          <a:srcRect t="6023" b="6023"/>
          <a:stretch>
            <a:fillRect/>
          </a:stretch>
        </p:blipFill>
        <p:spPr>
          <a:xfrm>
            <a:off x="7466306" y="4322619"/>
            <a:ext cx="1677696" cy="820884"/>
          </a:xfrm>
          <a:prstGeom prst="rect">
            <a:avLst/>
          </a:prstGeom>
          <a:ln w="12700">
            <a:miter lim="400000"/>
          </a:ln>
        </p:spPr>
      </p:pic>
      <p:sp>
        <p:nvSpPr>
          <p:cNvPr id="205" name="Text Placeholder 2"/>
          <p:cNvSpPr>
            <a:spLocks noGrp="1"/>
          </p:cNvSpPr>
          <p:nvPr>
            <p:ph type="body" sz="quarter" idx="13"/>
          </p:nvPr>
        </p:nvSpPr>
        <p:spPr>
          <a:xfrm>
            <a:off x="317324" y="4177695"/>
            <a:ext cx="4115782" cy="617934"/>
          </a:xfrm>
          <a:prstGeom prst="rect">
            <a:avLst/>
          </a:prstGeom>
        </p:spPr>
        <p:txBody>
          <a:bodyPr/>
          <a:lstStyle/>
          <a:p>
            <a:pPr marL="171450" indent="-171450">
              <a:buSzPct val="100000"/>
              <a:buFont typeface="Arial"/>
              <a:buChar char="•"/>
              <a:defRPr sz="2100"/>
            </a:pPr>
            <a:endParaRPr/>
          </a:p>
        </p:txBody>
      </p:sp>
      <p:graphicFrame>
        <p:nvGraphicFramePr>
          <p:cNvPr id="206" name="Table 14"/>
          <p:cNvGraphicFramePr/>
          <p:nvPr/>
        </p:nvGraphicFramePr>
        <p:xfrm>
          <a:off x="295982" y="1698150"/>
          <a:ext cx="8530692" cy="2299980"/>
        </p:xfrm>
        <a:graphic>
          <a:graphicData uri="http://schemas.openxmlformats.org/drawingml/2006/table">
            <a:tbl>
              <a:tblPr firstRow="1" bandRow="1">
                <a:tableStyleId>{4C3C2611-4C71-4FC5-86AE-919BDF0F9419}</a:tableStyleId>
              </a:tblPr>
              <a:tblGrid>
                <a:gridCol w="1421782">
                  <a:extLst>
                    <a:ext uri="{9D8B030D-6E8A-4147-A177-3AD203B41FA5}">
                      <a16:colId xmlns:a16="http://schemas.microsoft.com/office/drawing/2014/main" val="20000"/>
                    </a:ext>
                  </a:extLst>
                </a:gridCol>
                <a:gridCol w="1421782">
                  <a:extLst>
                    <a:ext uri="{9D8B030D-6E8A-4147-A177-3AD203B41FA5}">
                      <a16:colId xmlns:a16="http://schemas.microsoft.com/office/drawing/2014/main" val="20001"/>
                    </a:ext>
                  </a:extLst>
                </a:gridCol>
                <a:gridCol w="1421782">
                  <a:extLst>
                    <a:ext uri="{9D8B030D-6E8A-4147-A177-3AD203B41FA5}">
                      <a16:colId xmlns:a16="http://schemas.microsoft.com/office/drawing/2014/main" val="20002"/>
                    </a:ext>
                  </a:extLst>
                </a:gridCol>
                <a:gridCol w="1421782">
                  <a:extLst>
                    <a:ext uri="{9D8B030D-6E8A-4147-A177-3AD203B41FA5}">
                      <a16:colId xmlns:a16="http://schemas.microsoft.com/office/drawing/2014/main" val="20003"/>
                    </a:ext>
                  </a:extLst>
                </a:gridCol>
                <a:gridCol w="1421782">
                  <a:extLst>
                    <a:ext uri="{9D8B030D-6E8A-4147-A177-3AD203B41FA5}">
                      <a16:colId xmlns:a16="http://schemas.microsoft.com/office/drawing/2014/main" val="20004"/>
                    </a:ext>
                  </a:extLst>
                </a:gridCol>
                <a:gridCol w="1421782">
                  <a:extLst>
                    <a:ext uri="{9D8B030D-6E8A-4147-A177-3AD203B41FA5}">
                      <a16:colId xmlns:a16="http://schemas.microsoft.com/office/drawing/2014/main" val="20005"/>
                    </a:ext>
                  </a:extLst>
                </a:gridCol>
              </a:tblGrid>
              <a:tr h="273060">
                <a:tc>
                  <a:txBody>
                    <a:bodyPr/>
                    <a:lstStyle/>
                    <a:p>
                      <a:pPr algn="ctr" defTabSz="685800">
                        <a:defRPr sz="1800" b="0">
                          <a:solidFill>
                            <a:srgbClr val="000000"/>
                          </a:solidFill>
                        </a:defRPr>
                      </a:pPr>
                      <a:r>
                        <a:rPr sz="700">
                          <a:solidFill>
                            <a:srgbClr val="FFFFFF"/>
                          </a:solidFill>
                          <a:latin typeface="Arial"/>
                          <a:ea typeface="Arial"/>
                          <a:cs typeface="Arial"/>
                          <a:sym typeface="Arial"/>
                        </a:rPr>
                        <a:t>Click to edit Master text styles</a:t>
                      </a:r>
                    </a:p>
                  </a:txBody>
                  <a:tcPr marL="45720" marR="45720" anchor="ctr" horzOverflow="overflow">
                    <a:lnL w="12700">
                      <a:miter lim="400000"/>
                    </a:lnL>
                    <a:lnR w="12700">
                      <a:solidFill>
                        <a:srgbClr val="000000"/>
                      </a:solidFill>
                    </a:lnR>
                    <a:lnT w="12700">
                      <a:miter lim="400000"/>
                    </a:lnT>
                    <a:lnB w="12700">
                      <a:miter lim="400000"/>
                    </a:lnB>
                  </a:tcPr>
                </a:tc>
                <a:tc>
                  <a:txBody>
                    <a:bodyPr/>
                    <a:lstStyle/>
                    <a:p>
                      <a:pPr algn="ctr" defTabSz="685800">
                        <a:defRPr sz="1800" b="0">
                          <a:solidFill>
                            <a:srgbClr val="000000"/>
                          </a:solidFill>
                        </a:defRPr>
                      </a:pPr>
                      <a:r>
                        <a:rPr sz="700">
                          <a:solidFill>
                            <a:srgbClr val="FFFFFF"/>
                          </a:solidFill>
                          <a:latin typeface="Arial"/>
                          <a:ea typeface="Arial"/>
                          <a:cs typeface="Arial"/>
                          <a:sym typeface="Arial"/>
                        </a:rPr>
                        <a:t>Click to edit Master text styles</a:t>
                      </a:r>
                    </a:p>
                  </a:txBody>
                  <a:tcPr marL="45720" marR="45720" anchor="ctr" horzOverflow="overflow">
                    <a:lnL w="12700">
                      <a:solidFill>
                        <a:srgbClr val="000000"/>
                      </a:solidFill>
                    </a:lnL>
                    <a:lnR w="12700">
                      <a:solidFill>
                        <a:srgbClr val="000000"/>
                      </a:solidFill>
                    </a:lnR>
                    <a:lnT w="12700">
                      <a:miter lim="400000"/>
                    </a:lnT>
                    <a:lnB w="12700">
                      <a:miter lim="400000"/>
                    </a:lnB>
                  </a:tcPr>
                </a:tc>
                <a:tc>
                  <a:txBody>
                    <a:bodyPr/>
                    <a:lstStyle/>
                    <a:p>
                      <a:pPr algn="ctr" defTabSz="685800">
                        <a:defRPr sz="1800" b="0">
                          <a:solidFill>
                            <a:srgbClr val="000000"/>
                          </a:solidFill>
                        </a:defRPr>
                      </a:pPr>
                      <a:r>
                        <a:rPr sz="700">
                          <a:solidFill>
                            <a:srgbClr val="FFFFFF"/>
                          </a:solidFill>
                          <a:latin typeface="Arial"/>
                          <a:ea typeface="Arial"/>
                          <a:cs typeface="Arial"/>
                          <a:sym typeface="Arial"/>
                        </a:rPr>
                        <a:t>Click to edit Master text styles</a:t>
                      </a:r>
                    </a:p>
                  </a:txBody>
                  <a:tcPr marL="45720" marR="45720" anchor="ctr" horzOverflow="overflow">
                    <a:lnL w="12700">
                      <a:solidFill>
                        <a:srgbClr val="000000"/>
                      </a:solidFill>
                    </a:lnL>
                    <a:lnR w="12700">
                      <a:solidFill>
                        <a:srgbClr val="000000"/>
                      </a:solidFill>
                    </a:lnR>
                    <a:lnT w="12700">
                      <a:miter lim="400000"/>
                    </a:lnT>
                    <a:lnB w="12700">
                      <a:miter lim="400000"/>
                    </a:lnB>
                  </a:tcPr>
                </a:tc>
                <a:tc>
                  <a:txBody>
                    <a:bodyPr/>
                    <a:lstStyle/>
                    <a:p>
                      <a:pPr algn="ctr" defTabSz="685800">
                        <a:defRPr sz="1800" b="0">
                          <a:solidFill>
                            <a:srgbClr val="000000"/>
                          </a:solidFill>
                        </a:defRPr>
                      </a:pPr>
                      <a:r>
                        <a:rPr sz="700">
                          <a:solidFill>
                            <a:srgbClr val="FFFFFF"/>
                          </a:solidFill>
                          <a:latin typeface="Arial"/>
                          <a:ea typeface="Arial"/>
                          <a:cs typeface="Arial"/>
                          <a:sym typeface="Arial"/>
                        </a:rPr>
                        <a:t>Click to edit Master text styles</a:t>
                      </a:r>
                    </a:p>
                  </a:txBody>
                  <a:tcPr marL="45720" marR="45720" anchor="ctr" horzOverflow="overflow">
                    <a:lnL w="12700">
                      <a:solidFill>
                        <a:srgbClr val="000000"/>
                      </a:solidFill>
                    </a:lnL>
                    <a:lnR w="12700">
                      <a:solidFill>
                        <a:srgbClr val="000000"/>
                      </a:solidFill>
                    </a:lnR>
                    <a:lnT w="12700">
                      <a:miter lim="400000"/>
                    </a:lnT>
                    <a:lnB w="12700">
                      <a:miter lim="400000"/>
                    </a:lnB>
                  </a:tcPr>
                </a:tc>
                <a:tc>
                  <a:txBody>
                    <a:bodyPr/>
                    <a:lstStyle/>
                    <a:p>
                      <a:pPr algn="ctr" defTabSz="685800">
                        <a:defRPr sz="1800" b="0">
                          <a:solidFill>
                            <a:srgbClr val="000000"/>
                          </a:solidFill>
                        </a:defRPr>
                      </a:pPr>
                      <a:r>
                        <a:rPr sz="700">
                          <a:solidFill>
                            <a:srgbClr val="FFFFFF"/>
                          </a:solidFill>
                          <a:latin typeface="Arial"/>
                          <a:ea typeface="Arial"/>
                          <a:cs typeface="Arial"/>
                          <a:sym typeface="Arial"/>
                        </a:rPr>
                        <a:t>Click to edit Master text styles</a:t>
                      </a:r>
                    </a:p>
                  </a:txBody>
                  <a:tcPr marL="45720" marR="45720" anchor="ctr" horzOverflow="overflow">
                    <a:lnL w="12700">
                      <a:solidFill>
                        <a:srgbClr val="000000"/>
                      </a:solidFill>
                    </a:lnL>
                    <a:lnR w="12700">
                      <a:solidFill>
                        <a:srgbClr val="000000"/>
                      </a:solidFill>
                    </a:lnR>
                    <a:lnT w="12700">
                      <a:miter lim="400000"/>
                    </a:lnT>
                    <a:lnB w="12700">
                      <a:miter lim="400000"/>
                    </a:lnB>
                  </a:tcPr>
                </a:tc>
                <a:tc>
                  <a:txBody>
                    <a:bodyPr/>
                    <a:lstStyle/>
                    <a:p>
                      <a:pPr algn="ctr" defTabSz="685800">
                        <a:defRPr sz="1800" b="0">
                          <a:solidFill>
                            <a:srgbClr val="000000"/>
                          </a:solidFill>
                        </a:defRPr>
                      </a:pPr>
                      <a:r>
                        <a:rPr sz="700">
                          <a:solidFill>
                            <a:srgbClr val="FFFFFF"/>
                          </a:solidFill>
                          <a:latin typeface="Arial"/>
                          <a:ea typeface="Arial"/>
                          <a:cs typeface="Arial"/>
                          <a:sym typeface="Arial"/>
                        </a:rPr>
                        <a:t>Click to edit Master text styles</a:t>
                      </a:r>
                    </a:p>
                  </a:txBody>
                  <a:tcPr marL="45720" marR="45720" anchor="ctr" horzOverflow="overflow">
                    <a:lnL w="12700">
                      <a:solidFill>
                        <a:srgbClr val="000000"/>
                      </a:solidFill>
                    </a:lnL>
                    <a:lnR w="12700">
                      <a:miter lim="400000"/>
                    </a:lnR>
                    <a:lnT w="12700">
                      <a:miter lim="400000"/>
                    </a:lnT>
                    <a:lnB w="12700">
                      <a:miter lim="400000"/>
                    </a:lnB>
                  </a:tcPr>
                </a:tc>
                <a:extLst>
                  <a:ext uri="{0D108BD9-81ED-4DB2-BD59-A6C34878D82A}">
                    <a16:rowId xmlns:a16="http://schemas.microsoft.com/office/drawing/2014/main" val="10000"/>
                  </a:ext>
                </a:extLst>
              </a:tr>
              <a:tr h="273060">
                <a:tc>
                  <a:txBody>
                    <a:bodyPr/>
                    <a:lstStyle/>
                    <a:p>
                      <a:pPr algn="l" defTabSz="685800">
                        <a:defRPr sz="1300"/>
                      </a:pPr>
                      <a:endParaRPr/>
                    </a:p>
                  </a:txBody>
                  <a:tcPr marL="45720" marR="45720" horzOverflow="overflow">
                    <a:lnL w="12700">
                      <a:miter lim="400000"/>
                    </a:lnL>
                    <a:lnR w="12700">
                      <a:solidFill>
                        <a:srgbClr val="000000"/>
                      </a:solidFill>
                    </a:lnR>
                    <a:lnT w="12700">
                      <a:miter lim="400000"/>
                    </a:lnT>
                    <a:lnB w="12700">
                      <a:miter lim="400000"/>
                    </a:lnB>
                    <a:solidFill>
                      <a:srgbClr val="D9D9D9"/>
                    </a:solidFill>
                  </a:tcPr>
                </a:tc>
                <a:tc>
                  <a:txBody>
                    <a:bodyPr/>
                    <a:lstStyle/>
                    <a:p>
                      <a:pPr algn="l" defTabSz="685800">
                        <a:defRPr sz="1300"/>
                      </a:pPr>
                      <a:endParaRPr/>
                    </a:p>
                  </a:txBody>
                  <a:tcPr marL="45720" marR="45720" horzOverflow="overflow">
                    <a:lnL w="12700">
                      <a:solidFill>
                        <a:srgbClr val="000000"/>
                      </a:solidFill>
                    </a:lnL>
                    <a:lnR w="12700">
                      <a:solidFill>
                        <a:srgbClr val="000000"/>
                      </a:solidFill>
                    </a:lnR>
                    <a:lnT w="12700">
                      <a:miter lim="400000"/>
                    </a:lnT>
                    <a:lnB w="12700">
                      <a:miter lim="400000"/>
                    </a:lnB>
                    <a:solidFill>
                      <a:srgbClr val="D9D9D9"/>
                    </a:solidFill>
                  </a:tcPr>
                </a:tc>
                <a:tc>
                  <a:txBody>
                    <a:bodyPr/>
                    <a:lstStyle/>
                    <a:p>
                      <a:pPr algn="l" defTabSz="685800">
                        <a:defRPr sz="1300"/>
                      </a:pPr>
                      <a:endParaRPr/>
                    </a:p>
                  </a:txBody>
                  <a:tcPr marL="45720" marR="45720" horzOverflow="overflow">
                    <a:lnL w="12700">
                      <a:solidFill>
                        <a:srgbClr val="000000"/>
                      </a:solidFill>
                    </a:lnL>
                    <a:lnR w="12700">
                      <a:solidFill>
                        <a:srgbClr val="000000"/>
                      </a:solidFill>
                    </a:lnR>
                    <a:lnT w="12700">
                      <a:miter lim="400000"/>
                    </a:lnT>
                    <a:lnB w="12700">
                      <a:miter lim="400000"/>
                    </a:lnB>
                    <a:solidFill>
                      <a:srgbClr val="D9D9D9"/>
                    </a:solidFill>
                  </a:tcPr>
                </a:tc>
                <a:tc>
                  <a:txBody>
                    <a:bodyPr/>
                    <a:lstStyle/>
                    <a:p>
                      <a:pPr algn="l" defTabSz="685800">
                        <a:defRPr sz="1300"/>
                      </a:pPr>
                      <a:endParaRPr/>
                    </a:p>
                  </a:txBody>
                  <a:tcPr marL="45720" marR="45720" horzOverflow="overflow">
                    <a:lnL w="12700">
                      <a:solidFill>
                        <a:srgbClr val="000000"/>
                      </a:solidFill>
                    </a:lnL>
                    <a:lnR w="12700">
                      <a:solidFill>
                        <a:srgbClr val="000000"/>
                      </a:solidFill>
                    </a:lnR>
                    <a:lnT w="12700">
                      <a:miter lim="400000"/>
                    </a:lnT>
                    <a:lnB w="12700">
                      <a:miter lim="400000"/>
                    </a:lnB>
                    <a:solidFill>
                      <a:srgbClr val="D9D9D9"/>
                    </a:solidFill>
                  </a:tcPr>
                </a:tc>
                <a:tc>
                  <a:txBody>
                    <a:bodyPr/>
                    <a:lstStyle/>
                    <a:p>
                      <a:pPr algn="l" defTabSz="685800">
                        <a:defRPr sz="1300"/>
                      </a:pPr>
                      <a:endParaRPr/>
                    </a:p>
                  </a:txBody>
                  <a:tcPr marL="45720" marR="45720" horzOverflow="overflow">
                    <a:lnL w="12700">
                      <a:solidFill>
                        <a:srgbClr val="000000"/>
                      </a:solidFill>
                    </a:lnL>
                    <a:lnR w="12700">
                      <a:solidFill>
                        <a:srgbClr val="000000"/>
                      </a:solidFill>
                    </a:lnR>
                    <a:lnT w="12700">
                      <a:miter lim="400000"/>
                    </a:lnT>
                    <a:lnB w="12700">
                      <a:miter lim="400000"/>
                    </a:lnB>
                    <a:solidFill>
                      <a:srgbClr val="D9D9D9"/>
                    </a:solidFill>
                  </a:tcPr>
                </a:tc>
                <a:tc>
                  <a:txBody>
                    <a:bodyPr/>
                    <a:lstStyle/>
                    <a:p>
                      <a:pPr algn="l" defTabSz="685800">
                        <a:defRPr sz="1300"/>
                      </a:pPr>
                      <a:endParaRPr/>
                    </a:p>
                  </a:txBody>
                  <a:tcPr marL="45720" marR="45720" horzOverflow="overflow">
                    <a:lnL w="12700">
                      <a:solidFill>
                        <a:srgbClr val="000000"/>
                      </a:solidFill>
                    </a:lnL>
                    <a:lnR w="12700">
                      <a:miter lim="400000"/>
                    </a:lnR>
                    <a:lnT w="12700">
                      <a:miter lim="400000"/>
                    </a:lnT>
                    <a:lnB w="12700">
                      <a:miter lim="400000"/>
                    </a:lnB>
                    <a:solidFill>
                      <a:srgbClr val="D9D9D9"/>
                    </a:solidFill>
                  </a:tcPr>
                </a:tc>
                <a:extLst>
                  <a:ext uri="{0D108BD9-81ED-4DB2-BD59-A6C34878D82A}">
                    <a16:rowId xmlns:a16="http://schemas.microsoft.com/office/drawing/2014/main" val="10001"/>
                  </a:ext>
                </a:extLst>
              </a:tr>
              <a:tr h="273060">
                <a:tc>
                  <a:txBody>
                    <a:bodyPr/>
                    <a:lstStyle/>
                    <a:p>
                      <a:pPr algn="l" defTabSz="685800">
                        <a:defRPr sz="1300"/>
                      </a:pPr>
                      <a:endParaRPr/>
                    </a:p>
                  </a:txBody>
                  <a:tcPr marL="45720" marR="45720" horzOverflow="overflow">
                    <a:lnL w="12700">
                      <a:miter lim="400000"/>
                    </a:lnL>
                    <a:lnR w="12700">
                      <a:solidFill>
                        <a:srgbClr val="000000"/>
                      </a:solidFill>
                    </a:lnR>
                    <a:lnT w="12700">
                      <a:miter lim="400000"/>
                    </a:lnT>
                    <a:lnB w="12700">
                      <a:miter lim="400000"/>
                    </a:lnB>
                    <a:solidFill>
                      <a:srgbClr val="F2F2F2"/>
                    </a:solidFill>
                  </a:tcPr>
                </a:tc>
                <a:tc>
                  <a:txBody>
                    <a:bodyPr/>
                    <a:lstStyle/>
                    <a:p>
                      <a:pPr algn="l" defTabSz="685800">
                        <a:defRPr sz="1300"/>
                      </a:pPr>
                      <a:endParaRPr/>
                    </a:p>
                  </a:txBody>
                  <a:tcPr marL="45720" marR="45720" horzOverflow="overflow">
                    <a:lnL w="12700">
                      <a:solidFill>
                        <a:srgbClr val="000000"/>
                      </a:solidFill>
                    </a:lnL>
                    <a:lnR w="12700">
                      <a:solidFill>
                        <a:srgbClr val="000000"/>
                      </a:solidFill>
                    </a:lnR>
                    <a:lnT w="12700">
                      <a:miter lim="400000"/>
                    </a:lnT>
                    <a:lnB w="12700">
                      <a:miter lim="400000"/>
                    </a:lnB>
                    <a:solidFill>
                      <a:srgbClr val="F2F2F2"/>
                    </a:solidFill>
                  </a:tcPr>
                </a:tc>
                <a:tc>
                  <a:txBody>
                    <a:bodyPr/>
                    <a:lstStyle/>
                    <a:p>
                      <a:pPr algn="l" defTabSz="685800">
                        <a:defRPr sz="1300"/>
                      </a:pPr>
                      <a:endParaRPr/>
                    </a:p>
                  </a:txBody>
                  <a:tcPr marL="45720" marR="45720" horzOverflow="overflow">
                    <a:lnL w="12700">
                      <a:solidFill>
                        <a:srgbClr val="000000"/>
                      </a:solidFill>
                    </a:lnL>
                    <a:lnR w="12700">
                      <a:solidFill>
                        <a:srgbClr val="000000"/>
                      </a:solidFill>
                    </a:lnR>
                    <a:lnT w="12700">
                      <a:miter lim="400000"/>
                    </a:lnT>
                    <a:lnB w="12700">
                      <a:miter lim="400000"/>
                    </a:lnB>
                    <a:solidFill>
                      <a:srgbClr val="F2F2F2"/>
                    </a:solidFill>
                  </a:tcPr>
                </a:tc>
                <a:tc>
                  <a:txBody>
                    <a:bodyPr/>
                    <a:lstStyle/>
                    <a:p>
                      <a:pPr algn="l" defTabSz="685800">
                        <a:defRPr sz="1300"/>
                      </a:pPr>
                      <a:endParaRPr/>
                    </a:p>
                  </a:txBody>
                  <a:tcPr marL="45720" marR="45720" horzOverflow="overflow">
                    <a:lnL w="12700">
                      <a:solidFill>
                        <a:srgbClr val="000000"/>
                      </a:solidFill>
                    </a:lnL>
                    <a:lnR w="12700">
                      <a:solidFill>
                        <a:srgbClr val="000000"/>
                      </a:solidFill>
                    </a:lnR>
                    <a:lnT w="12700">
                      <a:miter lim="400000"/>
                    </a:lnT>
                    <a:lnB w="12700">
                      <a:miter lim="400000"/>
                    </a:lnB>
                    <a:solidFill>
                      <a:srgbClr val="F2F2F2"/>
                    </a:solidFill>
                  </a:tcPr>
                </a:tc>
                <a:tc>
                  <a:txBody>
                    <a:bodyPr/>
                    <a:lstStyle/>
                    <a:p>
                      <a:pPr algn="l" defTabSz="685800">
                        <a:defRPr sz="1300"/>
                      </a:pPr>
                      <a:endParaRPr/>
                    </a:p>
                  </a:txBody>
                  <a:tcPr marL="45720" marR="45720" horzOverflow="overflow">
                    <a:lnL w="12700">
                      <a:solidFill>
                        <a:srgbClr val="000000"/>
                      </a:solidFill>
                    </a:lnL>
                    <a:lnR w="12700">
                      <a:solidFill>
                        <a:srgbClr val="000000"/>
                      </a:solidFill>
                    </a:lnR>
                    <a:lnT w="12700">
                      <a:miter lim="400000"/>
                    </a:lnT>
                    <a:lnB w="12700">
                      <a:miter lim="400000"/>
                    </a:lnB>
                    <a:solidFill>
                      <a:srgbClr val="F2F2F2"/>
                    </a:solidFill>
                  </a:tcPr>
                </a:tc>
                <a:tc>
                  <a:txBody>
                    <a:bodyPr/>
                    <a:lstStyle/>
                    <a:p>
                      <a:pPr algn="l" defTabSz="685800">
                        <a:defRPr sz="1300"/>
                      </a:pPr>
                      <a:endParaRPr/>
                    </a:p>
                  </a:txBody>
                  <a:tcPr marL="45720" marR="45720" horzOverflow="overflow">
                    <a:lnL w="12700">
                      <a:solidFill>
                        <a:srgbClr val="000000"/>
                      </a:solidFill>
                    </a:lnL>
                    <a:lnR w="12700">
                      <a:miter lim="400000"/>
                    </a:lnR>
                    <a:lnT w="12700">
                      <a:miter lim="400000"/>
                    </a:lnT>
                    <a:lnB w="12700">
                      <a:miter lim="400000"/>
                    </a:lnB>
                    <a:solidFill>
                      <a:srgbClr val="F2F2F2"/>
                    </a:solidFill>
                  </a:tcPr>
                </a:tc>
                <a:extLst>
                  <a:ext uri="{0D108BD9-81ED-4DB2-BD59-A6C34878D82A}">
                    <a16:rowId xmlns:a16="http://schemas.microsoft.com/office/drawing/2014/main" val="10002"/>
                  </a:ext>
                </a:extLst>
              </a:tr>
              <a:tr h="273060">
                <a:tc>
                  <a:txBody>
                    <a:bodyPr/>
                    <a:lstStyle/>
                    <a:p>
                      <a:pPr algn="l" defTabSz="685800">
                        <a:defRPr sz="1300"/>
                      </a:pPr>
                      <a:endParaRPr/>
                    </a:p>
                  </a:txBody>
                  <a:tcPr marL="45720" marR="45720" horzOverflow="overflow">
                    <a:lnL w="12700">
                      <a:miter lim="400000"/>
                    </a:lnL>
                    <a:lnR w="12700">
                      <a:solidFill>
                        <a:srgbClr val="000000"/>
                      </a:solidFill>
                    </a:lnR>
                    <a:lnT w="12700">
                      <a:miter lim="400000"/>
                    </a:lnT>
                    <a:lnB w="12700">
                      <a:miter lim="400000"/>
                    </a:lnB>
                    <a:solidFill>
                      <a:srgbClr val="D9D9D9"/>
                    </a:solidFill>
                  </a:tcPr>
                </a:tc>
                <a:tc>
                  <a:txBody>
                    <a:bodyPr/>
                    <a:lstStyle/>
                    <a:p>
                      <a:pPr algn="l" defTabSz="685800">
                        <a:defRPr sz="1300"/>
                      </a:pPr>
                      <a:endParaRPr/>
                    </a:p>
                  </a:txBody>
                  <a:tcPr marL="45720" marR="45720" horzOverflow="overflow">
                    <a:lnL w="12700">
                      <a:solidFill>
                        <a:srgbClr val="000000"/>
                      </a:solidFill>
                    </a:lnL>
                    <a:lnR w="12700">
                      <a:solidFill>
                        <a:srgbClr val="000000"/>
                      </a:solidFill>
                    </a:lnR>
                    <a:lnT w="12700">
                      <a:miter lim="400000"/>
                    </a:lnT>
                    <a:lnB w="12700">
                      <a:miter lim="400000"/>
                    </a:lnB>
                    <a:solidFill>
                      <a:srgbClr val="D9D9D9"/>
                    </a:solidFill>
                  </a:tcPr>
                </a:tc>
                <a:tc>
                  <a:txBody>
                    <a:bodyPr/>
                    <a:lstStyle/>
                    <a:p>
                      <a:pPr algn="l" defTabSz="685800">
                        <a:defRPr sz="1300"/>
                      </a:pPr>
                      <a:endParaRPr/>
                    </a:p>
                  </a:txBody>
                  <a:tcPr marL="45720" marR="45720" horzOverflow="overflow">
                    <a:lnL w="12700">
                      <a:solidFill>
                        <a:srgbClr val="000000"/>
                      </a:solidFill>
                    </a:lnL>
                    <a:lnR w="12700">
                      <a:solidFill>
                        <a:srgbClr val="000000"/>
                      </a:solidFill>
                    </a:lnR>
                    <a:lnT w="12700">
                      <a:miter lim="400000"/>
                    </a:lnT>
                    <a:lnB w="12700">
                      <a:miter lim="400000"/>
                    </a:lnB>
                    <a:solidFill>
                      <a:srgbClr val="D9D9D9"/>
                    </a:solidFill>
                  </a:tcPr>
                </a:tc>
                <a:tc>
                  <a:txBody>
                    <a:bodyPr/>
                    <a:lstStyle/>
                    <a:p>
                      <a:pPr algn="l" defTabSz="685800">
                        <a:defRPr sz="1300"/>
                      </a:pPr>
                      <a:endParaRPr/>
                    </a:p>
                  </a:txBody>
                  <a:tcPr marL="45720" marR="45720" horzOverflow="overflow">
                    <a:lnL w="12700">
                      <a:solidFill>
                        <a:srgbClr val="000000"/>
                      </a:solidFill>
                    </a:lnL>
                    <a:lnR w="12700">
                      <a:solidFill>
                        <a:srgbClr val="000000"/>
                      </a:solidFill>
                    </a:lnR>
                    <a:lnT w="12700">
                      <a:miter lim="400000"/>
                    </a:lnT>
                    <a:lnB w="12700">
                      <a:miter lim="400000"/>
                    </a:lnB>
                    <a:solidFill>
                      <a:srgbClr val="D9D9D9"/>
                    </a:solidFill>
                  </a:tcPr>
                </a:tc>
                <a:tc>
                  <a:txBody>
                    <a:bodyPr/>
                    <a:lstStyle/>
                    <a:p>
                      <a:pPr algn="l" defTabSz="685800">
                        <a:defRPr sz="1300"/>
                      </a:pPr>
                      <a:endParaRPr/>
                    </a:p>
                  </a:txBody>
                  <a:tcPr marL="45720" marR="45720" horzOverflow="overflow">
                    <a:lnL w="12700">
                      <a:solidFill>
                        <a:srgbClr val="000000"/>
                      </a:solidFill>
                    </a:lnL>
                    <a:lnR w="12700">
                      <a:solidFill>
                        <a:srgbClr val="000000"/>
                      </a:solidFill>
                    </a:lnR>
                    <a:lnT w="12700">
                      <a:miter lim="400000"/>
                    </a:lnT>
                    <a:lnB w="12700">
                      <a:miter lim="400000"/>
                    </a:lnB>
                    <a:solidFill>
                      <a:srgbClr val="D9D9D9"/>
                    </a:solidFill>
                  </a:tcPr>
                </a:tc>
                <a:tc>
                  <a:txBody>
                    <a:bodyPr/>
                    <a:lstStyle/>
                    <a:p>
                      <a:pPr algn="l" defTabSz="685800">
                        <a:defRPr sz="1300"/>
                      </a:pPr>
                      <a:endParaRPr/>
                    </a:p>
                  </a:txBody>
                  <a:tcPr marL="45720" marR="45720" horzOverflow="overflow">
                    <a:lnL w="12700">
                      <a:solidFill>
                        <a:srgbClr val="000000"/>
                      </a:solidFill>
                    </a:lnL>
                    <a:lnR w="12700">
                      <a:miter lim="400000"/>
                    </a:lnR>
                    <a:lnT w="12700">
                      <a:miter lim="400000"/>
                    </a:lnT>
                    <a:lnB w="12700">
                      <a:miter lim="400000"/>
                    </a:lnB>
                    <a:solidFill>
                      <a:srgbClr val="D9D9D9"/>
                    </a:solidFill>
                  </a:tcPr>
                </a:tc>
                <a:extLst>
                  <a:ext uri="{0D108BD9-81ED-4DB2-BD59-A6C34878D82A}">
                    <a16:rowId xmlns:a16="http://schemas.microsoft.com/office/drawing/2014/main" val="10003"/>
                  </a:ext>
                </a:extLst>
              </a:tr>
              <a:tr h="273060">
                <a:tc>
                  <a:txBody>
                    <a:bodyPr/>
                    <a:lstStyle/>
                    <a:p>
                      <a:pPr algn="l" defTabSz="685800">
                        <a:defRPr sz="1300"/>
                      </a:pPr>
                      <a:endParaRPr/>
                    </a:p>
                  </a:txBody>
                  <a:tcPr marL="45720" marR="45720" horzOverflow="overflow">
                    <a:lnL w="12700">
                      <a:miter lim="400000"/>
                    </a:lnL>
                    <a:lnR w="12700">
                      <a:solidFill>
                        <a:srgbClr val="000000"/>
                      </a:solidFill>
                    </a:lnR>
                    <a:lnT w="12700">
                      <a:miter lim="400000"/>
                    </a:lnT>
                    <a:lnB w="12700">
                      <a:miter lim="400000"/>
                    </a:lnB>
                    <a:solidFill>
                      <a:srgbClr val="F2F2F2"/>
                    </a:solidFill>
                  </a:tcPr>
                </a:tc>
                <a:tc>
                  <a:txBody>
                    <a:bodyPr/>
                    <a:lstStyle/>
                    <a:p>
                      <a:pPr algn="l" defTabSz="685800">
                        <a:defRPr sz="1300"/>
                      </a:pPr>
                      <a:endParaRPr/>
                    </a:p>
                  </a:txBody>
                  <a:tcPr marL="45720" marR="45720" horzOverflow="overflow">
                    <a:lnL w="12700">
                      <a:solidFill>
                        <a:srgbClr val="000000"/>
                      </a:solidFill>
                    </a:lnL>
                    <a:lnR w="12700">
                      <a:solidFill>
                        <a:srgbClr val="000000"/>
                      </a:solidFill>
                    </a:lnR>
                    <a:lnT w="12700">
                      <a:miter lim="400000"/>
                    </a:lnT>
                    <a:lnB w="12700">
                      <a:miter lim="400000"/>
                    </a:lnB>
                    <a:solidFill>
                      <a:srgbClr val="F2F2F2"/>
                    </a:solidFill>
                  </a:tcPr>
                </a:tc>
                <a:tc>
                  <a:txBody>
                    <a:bodyPr/>
                    <a:lstStyle/>
                    <a:p>
                      <a:pPr algn="l" defTabSz="685800">
                        <a:defRPr sz="1300"/>
                      </a:pPr>
                      <a:endParaRPr/>
                    </a:p>
                  </a:txBody>
                  <a:tcPr marL="45720" marR="45720" horzOverflow="overflow">
                    <a:lnL w="12700">
                      <a:solidFill>
                        <a:srgbClr val="000000"/>
                      </a:solidFill>
                    </a:lnL>
                    <a:lnR w="12700">
                      <a:solidFill>
                        <a:srgbClr val="000000"/>
                      </a:solidFill>
                    </a:lnR>
                    <a:lnT w="12700">
                      <a:miter lim="400000"/>
                    </a:lnT>
                    <a:lnB w="12700">
                      <a:miter lim="400000"/>
                    </a:lnB>
                    <a:solidFill>
                      <a:srgbClr val="F2F2F2"/>
                    </a:solidFill>
                  </a:tcPr>
                </a:tc>
                <a:tc>
                  <a:txBody>
                    <a:bodyPr/>
                    <a:lstStyle/>
                    <a:p>
                      <a:pPr algn="l" defTabSz="685800">
                        <a:defRPr sz="1300"/>
                      </a:pPr>
                      <a:endParaRPr/>
                    </a:p>
                  </a:txBody>
                  <a:tcPr marL="45720" marR="45720" horzOverflow="overflow">
                    <a:lnL w="12700">
                      <a:solidFill>
                        <a:srgbClr val="000000"/>
                      </a:solidFill>
                    </a:lnL>
                    <a:lnR w="12700">
                      <a:solidFill>
                        <a:srgbClr val="000000"/>
                      </a:solidFill>
                    </a:lnR>
                    <a:lnT w="12700">
                      <a:miter lim="400000"/>
                    </a:lnT>
                    <a:lnB w="12700">
                      <a:miter lim="400000"/>
                    </a:lnB>
                    <a:solidFill>
                      <a:srgbClr val="F2F2F2"/>
                    </a:solidFill>
                  </a:tcPr>
                </a:tc>
                <a:tc>
                  <a:txBody>
                    <a:bodyPr/>
                    <a:lstStyle/>
                    <a:p>
                      <a:pPr algn="l" defTabSz="685800">
                        <a:defRPr sz="1300"/>
                      </a:pPr>
                      <a:endParaRPr/>
                    </a:p>
                  </a:txBody>
                  <a:tcPr marL="45720" marR="45720" horzOverflow="overflow">
                    <a:lnL w="12700">
                      <a:solidFill>
                        <a:srgbClr val="000000"/>
                      </a:solidFill>
                    </a:lnL>
                    <a:lnR w="12700">
                      <a:solidFill>
                        <a:srgbClr val="000000"/>
                      </a:solidFill>
                    </a:lnR>
                    <a:lnT w="12700">
                      <a:miter lim="400000"/>
                    </a:lnT>
                    <a:lnB w="12700">
                      <a:miter lim="400000"/>
                    </a:lnB>
                    <a:solidFill>
                      <a:srgbClr val="F2F2F2"/>
                    </a:solidFill>
                  </a:tcPr>
                </a:tc>
                <a:tc>
                  <a:txBody>
                    <a:bodyPr/>
                    <a:lstStyle/>
                    <a:p>
                      <a:pPr algn="l" defTabSz="685800">
                        <a:defRPr sz="1300"/>
                      </a:pPr>
                      <a:endParaRPr/>
                    </a:p>
                  </a:txBody>
                  <a:tcPr marL="45720" marR="45720" horzOverflow="overflow">
                    <a:lnL w="12700">
                      <a:solidFill>
                        <a:srgbClr val="000000"/>
                      </a:solidFill>
                    </a:lnL>
                    <a:lnR w="12700">
                      <a:miter lim="400000"/>
                    </a:lnR>
                    <a:lnT w="12700">
                      <a:miter lim="400000"/>
                    </a:lnT>
                    <a:lnB w="12700">
                      <a:miter lim="400000"/>
                    </a:lnB>
                    <a:solidFill>
                      <a:srgbClr val="F2F2F2"/>
                    </a:solidFill>
                  </a:tcPr>
                </a:tc>
                <a:extLst>
                  <a:ext uri="{0D108BD9-81ED-4DB2-BD59-A6C34878D82A}">
                    <a16:rowId xmlns:a16="http://schemas.microsoft.com/office/drawing/2014/main" val="10004"/>
                  </a:ext>
                </a:extLst>
              </a:tr>
              <a:tr h="273060">
                <a:tc>
                  <a:txBody>
                    <a:bodyPr/>
                    <a:lstStyle/>
                    <a:p>
                      <a:pPr algn="l" defTabSz="685800">
                        <a:defRPr sz="1300"/>
                      </a:pPr>
                      <a:endParaRPr/>
                    </a:p>
                  </a:txBody>
                  <a:tcPr marL="45720" marR="45720" horzOverflow="overflow">
                    <a:lnL w="12700">
                      <a:miter lim="400000"/>
                    </a:lnL>
                    <a:lnR w="12700">
                      <a:solidFill>
                        <a:srgbClr val="000000"/>
                      </a:solidFill>
                    </a:lnR>
                    <a:lnT w="12700">
                      <a:miter lim="400000"/>
                    </a:lnT>
                    <a:lnB w="12700">
                      <a:miter lim="400000"/>
                    </a:lnB>
                    <a:solidFill>
                      <a:srgbClr val="D9D9D9"/>
                    </a:solidFill>
                  </a:tcPr>
                </a:tc>
                <a:tc>
                  <a:txBody>
                    <a:bodyPr/>
                    <a:lstStyle/>
                    <a:p>
                      <a:pPr algn="l" defTabSz="685800">
                        <a:defRPr sz="1300"/>
                      </a:pPr>
                      <a:endParaRPr/>
                    </a:p>
                  </a:txBody>
                  <a:tcPr marL="45720" marR="45720" horzOverflow="overflow">
                    <a:lnL w="12700">
                      <a:solidFill>
                        <a:srgbClr val="000000"/>
                      </a:solidFill>
                    </a:lnL>
                    <a:lnR w="12700">
                      <a:solidFill>
                        <a:srgbClr val="000000"/>
                      </a:solidFill>
                    </a:lnR>
                    <a:lnT w="12700">
                      <a:miter lim="400000"/>
                    </a:lnT>
                    <a:lnB w="12700">
                      <a:miter lim="400000"/>
                    </a:lnB>
                    <a:solidFill>
                      <a:srgbClr val="D9D9D9"/>
                    </a:solidFill>
                  </a:tcPr>
                </a:tc>
                <a:tc>
                  <a:txBody>
                    <a:bodyPr/>
                    <a:lstStyle/>
                    <a:p>
                      <a:pPr algn="l" defTabSz="685800">
                        <a:defRPr sz="1300"/>
                      </a:pPr>
                      <a:endParaRPr/>
                    </a:p>
                  </a:txBody>
                  <a:tcPr marL="45720" marR="45720" horzOverflow="overflow">
                    <a:lnL w="12700">
                      <a:solidFill>
                        <a:srgbClr val="000000"/>
                      </a:solidFill>
                    </a:lnL>
                    <a:lnR w="12700">
                      <a:solidFill>
                        <a:srgbClr val="000000"/>
                      </a:solidFill>
                    </a:lnR>
                    <a:lnT w="12700">
                      <a:miter lim="400000"/>
                    </a:lnT>
                    <a:lnB w="12700">
                      <a:miter lim="400000"/>
                    </a:lnB>
                    <a:solidFill>
                      <a:srgbClr val="D9D9D9"/>
                    </a:solidFill>
                  </a:tcPr>
                </a:tc>
                <a:tc>
                  <a:txBody>
                    <a:bodyPr/>
                    <a:lstStyle/>
                    <a:p>
                      <a:pPr algn="l" defTabSz="685800">
                        <a:defRPr sz="1300"/>
                      </a:pPr>
                      <a:endParaRPr/>
                    </a:p>
                  </a:txBody>
                  <a:tcPr marL="45720" marR="45720" horzOverflow="overflow">
                    <a:lnL w="12700">
                      <a:solidFill>
                        <a:srgbClr val="000000"/>
                      </a:solidFill>
                    </a:lnL>
                    <a:lnR w="12700">
                      <a:solidFill>
                        <a:srgbClr val="000000"/>
                      </a:solidFill>
                    </a:lnR>
                    <a:lnT w="12700">
                      <a:miter lim="400000"/>
                    </a:lnT>
                    <a:lnB w="12700">
                      <a:miter lim="400000"/>
                    </a:lnB>
                    <a:solidFill>
                      <a:srgbClr val="D9D9D9"/>
                    </a:solidFill>
                  </a:tcPr>
                </a:tc>
                <a:tc>
                  <a:txBody>
                    <a:bodyPr/>
                    <a:lstStyle/>
                    <a:p>
                      <a:pPr algn="l" defTabSz="685800">
                        <a:defRPr sz="1300"/>
                      </a:pPr>
                      <a:endParaRPr/>
                    </a:p>
                  </a:txBody>
                  <a:tcPr marL="45720" marR="45720" horzOverflow="overflow">
                    <a:lnL w="12700">
                      <a:solidFill>
                        <a:srgbClr val="000000"/>
                      </a:solidFill>
                    </a:lnL>
                    <a:lnR w="12700">
                      <a:solidFill>
                        <a:srgbClr val="000000"/>
                      </a:solidFill>
                    </a:lnR>
                    <a:lnT w="12700">
                      <a:miter lim="400000"/>
                    </a:lnT>
                    <a:lnB w="12700">
                      <a:miter lim="400000"/>
                    </a:lnB>
                    <a:solidFill>
                      <a:srgbClr val="D9D9D9"/>
                    </a:solidFill>
                  </a:tcPr>
                </a:tc>
                <a:tc>
                  <a:txBody>
                    <a:bodyPr/>
                    <a:lstStyle/>
                    <a:p>
                      <a:pPr algn="l" defTabSz="685800">
                        <a:defRPr sz="1300"/>
                      </a:pPr>
                      <a:endParaRPr/>
                    </a:p>
                  </a:txBody>
                  <a:tcPr marL="45720" marR="45720" horzOverflow="overflow">
                    <a:lnL w="12700">
                      <a:solidFill>
                        <a:srgbClr val="000000"/>
                      </a:solidFill>
                    </a:lnL>
                    <a:lnR w="12700">
                      <a:miter lim="400000"/>
                    </a:lnR>
                    <a:lnT w="12700">
                      <a:miter lim="400000"/>
                    </a:lnT>
                    <a:lnB w="12700">
                      <a:miter lim="400000"/>
                    </a:lnB>
                    <a:solidFill>
                      <a:srgbClr val="D9D9D9"/>
                    </a:solidFill>
                  </a:tcPr>
                </a:tc>
                <a:extLst>
                  <a:ext uri="{0D108BD9-81ED-4DB2-BD59-A6C34878D82A}">
                    <a16:rowId xmlns:a16="http://schemas.microsoft.com/office/drawing/2014/main" val="10005"/>
                  </a:ext>
                </a:extLst>
              </a:tr>
              <a:tr h="273060">
                <a:tc>
                  <a:txBody>
                    <a:bodyPr/>
                    <a:lstStyle/>
                    <a:p>
                      <a:pPr algn="l" defTabSz="685800">
                        <a:defRPr sz="1300"/>
                      </a:pPr>
                      <a:endParaRPr/>
                    </a:p>
                  </a:txBody>
                  <a:tcPr marL="45720" marR="45720" horzOverflow="overflow">
                    <a:lnL w="12700">
                      <a:miter lim="400000"/>
                    </a:lnL>
                    <a:lnR w="12700">
                      <a:solidFill>
                        <a:srgbClr val="000000"/>
                      </a:solidFill>
                    </a:lnR>
                    <a:lnT w="12700">
                      <a:miter lim="400000"/>
                    </a:lnT>
                    <a:lnB w="12700">
                      <a:miter lim="400000"/>
                    </a:lnB>
                    <a:solidFill>
                      <a:srgbClr val="F2F2F2"/>
                    </a:solidFill>
                  </a:tcPr>
                </a:tc>
                <a:tc>
                  <a:txBody>
                    <a:bodyPr/>
                    <a:lstStyle/>
                    <a:p>
                      <a:pPr algn="l" defTabSz="685800">
                        <a:defRPr sz="1300"/>
                      </a:pPr>
                      <a:endParaRPr/>
                    </a:p>
                  </a:txBody>
                  <a:tcPr marL="45720" marR="45720" horzOverflow="overflow">
                    <a:lnL w="12700">
                      <a:solidFill>
                        <a:srgbClr val="000000"/>
                      </a:solidFill>
                    </a:lnL>
                    <a:lnR w="12700">
                      <a:solidFill>
                        <a:srgbClr val="000000"/>
                      </a:solidFill>
                    </a:lnR>
                    <a:lnT w="12700">
                      <a:miter lim="400000"/>
                    </a:lnT>
                    <a:lnB w="12700">
                      <a:miter lim="400000"/>
                    </a:lnB>
                    <a:solidFill>
                      <a:srgbClr val="F2F2F2"/>
                    </a:solidFill>
                  </a:tcPr>
                </a:tc>
                <a:tc>
                  <a:txBody>
                    <a:bodyPr/>
                    <a:lstStyle/>
                    <a:p>
                      <a:pPr algn="l" defTabSz="685800">
                        <a:defRPr sz="1300"/>
                      </a:pPr>
                      <a:endParaRPr/>
                    </a:p>
                  </a:txBody>
                  <a:tcPr marL="45720" marR="45720" horzOverflow="overflow">
                    <a:lnL w="12700">
                      <a:solidFill>
                        <a:srgbClr val="000000"/>
                      </a:solidFill>
                    </a:lnL>
                    <a:lnR w="12700">
                      <a:solidFill>
                        <a:srgbClr val="000000"/>
                      </a:solidFill>
                    </a:lnR>
                    <a:lnT w="12700">
                      <a:miter lim="400000"/>
                    </a:lnT>
                    <a:lnB w="12700">
                      <a:miter lim="400000"/>
                    </a:lnB>
                    <a:solidFill>
                      <a:srgbClr val="F2F2F2"/>
                    </a:solidFill>
                  </a:tcPr>
                </a:tc>
                <a:tc>
                  <a:txBody>
                    <a:bodyPr/>
                    <a:lstStyle/>
                    <a:p>
                      <a:pPr algn="l" defTabSz="685800">
                        <a:defRPr sz="1300"/>
                      </a:pPr>
                      <a:endParaRPr/>
                    </a:p>
                  </a:txBody>
                  <a:tcPr marL="45720" marR="45720" horzOverflow="overflow">
                    <a:lnL w="12700">
                      <a:solidFill>
                        <a:srgbClr val="000000"/>
                      </a:solidFill>
                    </a:lnL>
                    <a:lnR w="12700">
                      <a:solidFill>
                        <a:srgbClr val="000000"/>
                      </a:solidFill>
                    </a:lnR>
                    <a:lnT w="12700">
                      <a:miter lim="400000"/>
                    </a:lnT>
                    <a:lnB w="12700">
                      <a:miter lim="400000"/>
                    </a:lnB>
                    <a:solidFill>
                      <a:srgbClr val="F2F2F2"/>
                    </a:solidFill>
                  </a:tcPr>
                </a:tc>
                <a:tc>
                  <a:txBody>
                    <a:bodyPr/>
                    <a:lstStyle/>
                    <a:p>
                      <a:pPr algn="l" defTabSz="685800">
                        <a:defRPr sz="1300"/>
                      </a:pPr>
                      <a:endParaRPr/>
                    </a:p>
                  </a:txBody>
                  <a:tcPr marL="45720" marR="45720" horzOverflow="overflow">
                    <a:lnL w="12700">
                      <a:solidFill>
                        <a:srgbClr val="000000"/>
                      </a:solidFill>
                    </a:lnL>
                    <a:lnR w="12700">
                      <a:solidFill>
                        <a:srgbClr val="000000"/>
                      </a:solidFill>
                    </a:lnR>
                    <a:lnT w="12700">
                      <a:miter lim="400000"/>
                    </a:lnT>
                    <a:lnB w="12700">
                      <a:miter lim="400000"/>
                    </a:lnB>
                    <a:solidFill>
                      <a:srgbClr val="F2F2F2"/>
                    </a:solidFill>
                  </a:tcPr>
                </a:tc>
                <a:tc>
                  <a:txBody>
                    <a:bodyPr/>
                    <a:lstStyle/>
                    <a:p>
                      <a:pPr algn="l" defTabSz="685800">
                        <a:defRPr sz="1300"/>
                      </a:pPr>
                      <a:endParaRPr/>
                    </a:p>
                  </a:txBody>
                  <a:tcPr marL="45720" marR="45720" horzOverflow="overflow">
                    <a:lnL w="12700">
                      <a:solidFill>
                        <a:srgbClr val="000000"/>
                      </a:solidFill>
                    </a:lnL>
                    <a:lnR w="12700">
                      <a:miter lim="400000"/>
                    </a:lnR>
                    <a:lnT w="12700">
                      <a:miter lim="400000"/>
                    </a:lnT>
                    <a:lnB w="12700">
                      <a:miter lim="400000"/>
                    </a:lnB>
                    <a:solidFill>
                      <a:srgbClr val="F2F2F2"/>
                    </a:solidFill>
                  </a:tcPr>
                </a:tc>
                <a:extLst>
                  <a:ext uri="{0D108BD9-81ED-4DB2-BD59-A6C34878D82A}">
                    <a16:rowId xmlns:a16="http://schemas.microsoft.com/office/drawing/2014/main" val="10006"/>
                  </a:ext>
                </a:extLst>
              </a:tr>
              <a:tr h="273060">
                <a:tc>
                  <a:txBody>
                    <a:bodyPr/>
                    <a:lstStyle/>
                    <a:p>
                      <a:pPr algn="l" defTabSz="685800">
                        <a:defRPr sz="1300"/>
                      </a:pPr>
                      <a:endParaRPr/>
                    </a:p>
                  </a:txBody>
                  <a:tcPr marL="45720" marR="45720" horzOverflow="overflow">
                    <a:lnL w="12700">
                      <a:miter lim="400000"/>
                    </a:lnL>
                    <a:lnR w="12700">
                      <a:solidFill>
                        <a:srgbClr val="000000"/>
                      </a:solidFill>
                    </a:lnR>
                    <a:lnT w="12700">
                      <a:miter lim="400000"/>
                    </a:lnT>
                    <a:lnB w="12700">
                      <a:miter lim="400000"/>
                    </a:lnB>
                    <a:solidFill>
                      <a:srgbClr val="D9D9D9"/>
                    </a:solidFill>
                  </a:tcPr>
                </a:tc>
                <a:tc>
                  <a:txBody>
                    <a:bodyPr/>
                    <a:lstStyle/>
                    <a:p>
                      <a:pPr algn="l" defTabSz="685800">
                        <a:defRPr sz="1300"/>
                      </a:pPr>
                      <a:endParaRPr/>
                    </a:p>
                  </a:txBody>
                  <a:tcPr marL="45720" marR="45720" horzOverflow="overflow">
                    <a:lnL w="12700">
                      <a:solidFill>
                        <a:srgbClr val="000000"/>
                      </a:solidFill>
                    </a:lnL>
                    <a:lnR w="12700">
                      <a:solidFill>
                        <a:srgbClr val="000000"/>
                      </a:solidFill>
                    </a:lnR>
                    <a:lnT w="12700">
                      <a:miter lim="400000"/>
                    </a:lnT>
                    <a:lnB w="12700">
                      <a:miter lim="400000"/>
                    </a:lnB>
                    <a:solidFill>
                      <a:srgbClr val="D9D9D9"/>
                    </a:solidFill>
                  </a:tcPr>
                </a:tc>
                <a:tc>
                  <a:txBody>
                    <a:bodyPr/>
                    <a:lstStyle/>
                    <a:p>
                      <a:pPr algn="l" defTabSz="685800">
                        <a:defRPr sz="1300"/>
                      </a:pPr>
                      <a:endParaRPr/>
                    </a:p>
                  </a:txBody>
                  <a:tcPr marL="45720" marR="45720" horzOverflow="overflow">
                    <a:lnL w="12700">
                      <a:solidFill>
                        <a:srgbClr val="000000"/>
                      </a:solidFill>
                    </a:lnL>
                    <a:lnR w="12700">
                      <a:solidFill>
                        <a:srgbClr val="000000"/>
                      </a:solidFill>
                    </a:lnR>
                    <a:lnT w="12700">
                      <a:miter lim="400000"/>
                    </a:lnT>
                    <a:lnB w="12700">
                      <a:miter lim="400000"/>
                    </a:lnB>
                    <a:solidFill>
                      <a:srgbClr val="D9D9D9"/>
                    </a:solidFill>
                  </a:tcPr>
                </a:tc>
                <a:tc>
                  <a:txBody>
                    <a:bodyPr/>
                    <a:lstStyle/>
                    <a:p>
                      <a:pPr algn="l" defTabSz="685800">
                        <a:defRPr sz="1300"/>
                      </a:pPr>
                      <a:endParaRPr/>
                    </a:p>
                  </a:txBody>
                  <a:tcPr marL="45720" marR="45720" horzOverflow="overflow">
                    <a:lnL w="12700">
                      <a:solidFill>
                        <a:srgbClr val="000000"/>
                      </a:solidFill>
                    </a:lnL>
                    <a:lnR w="12700">
                      <a:solidFill>
                        <a:srgbClr val="000000"/>
                      </a:solidFill>
                    </a:lnR>
                    <a:lnT w="12700">
                      <a:miter lim="400000"/>
                    </a:lnT>
                    <a:lnB w="12700">
                      <a:miter lim="400000"/>
                    </a:lnB>
                    <a:solidFill>
                      <a:srgbClr val="D9D9D9"/>
                    </a:solidFill>
                  </a:tcPr>
                </a:tc>
                <a:tc>
                  <a:txBody>
                    <a:bodyPr/>
                    <a:lstStyle/>
                    <a:p>
                      <a:pPr algn="l" defTabSz="685800">
                        <a:defRPr sz="1300"/>
                      </a:pPr>
                      <a:endParaRPr/>
                    </a:p>
                  </a:txBody>
                  <a:tcPr marL="45720" marR="45720" horzOverflow="overflow">
                    <a:lnL w="12700">
                      <a:solidFill>
                        <a:srgbClr val="000000"/>
                      </a:solidFill>
                    </a:lnL>
                    <a:lnR w="12700">
                      <a:solidFill>
                        <a:srgbClr val="000000"/>
                      </a:solidFill>
                    </a:lnR>
                    <a:lnT w="12700">
                      <a:miter lim="400000"/>
                    </a:lnT>
                    <a:lnB w="12700">
                      <a:miter lim="400000"/>
                    </a:lnB>
                    <a:solidFill>
                      <a:srgbClr val="D9D9D9"/>
                    </a:solidFill>
                  </a:tcPr>
                </a:tc>
                <a:tc>
                  <a:txBody>
                    <a:bodyPr/>
                    <a:lstStyle/>
                    <a:p>
                      <a:pPr algn="l" defTabSz="685800">
                        <a:defRPr sz="1300"/>
                      </a:pPr>
                      <a:endParaRPr/>
                    </a:p>
                  </a:txBody>
                  <a:tcPr marL="45720" marR="45720" horzOverflow="overflow">
                    <a:lnL w="12700">
                      <a:solidFill>
                        <a:srgbClr val="000000"/>
                      </a:solidFill>
                    </a:lnL>
                    <a:lnR w="12700">
                      <a:miter lim="400000"/>
                    </a:lnR>
                    <a:lnT w="12700">
                      <a:miter lim="400000"/>
                    </a:lnT>
                    <a:lnB w="12700">
                      <a:miter lim="400000"/>
                    </a:lnB>
                    <a:solidFill>
                      <a:srgbClr val="D9D9D9"/>
                    </a:solidFill>
                  </a:tcPr>
                </a:tc>
                <a:extLst>
                  <a:ext uri="{0D108BD9-81ED-4DB2-BD59-A6C34878D82A}">
                    <a16:rowId xmlns:a16="http://schemas.microsoft.com/office/drawing/2014/main" val="10007"/>
                  </a:ext>
                </a:extLst>
              </a:tr>
            </a:tbl>
          </a:graphicData>
        </a:graphic>
      </p:graphicFrame>
      <p:sp>
        <p:nvSpPr>
          <p:cNvPr id="2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2" descr="Picture 12"/>
          <p:cNvPicPr>
            <a:picLocks noChangeAspect="1"/>
          </p:cNvPicPr>
          <p:nvPr/>
        </p:nvPicPr>
        <p:blipFill>
          <a:blip r:embed="rId17"/>
          <a:stretch>
            <a:fillRect/>
          </a:stretch>
        </p:blipFill>
        <p:spPr>
          <a:xfrm>
            <a:off x="0" y="1"/>
            <a:ext cx="9144000" cy="5143502"/>
          </a:xfrm>
          <a:prstGeom prst="rect">
            <a:avLst/>
          </a:prstGeom>
          <a:ln w="12700">
            <a:miter lim="400000"/>
          </a:ln>
        </p:spPr>
      </p:pic>
      <p:pic>
        <p:nvPicPr>
          <p:cNvPr id="3" name="image2.png" descr="image2.png"/>
          <p:cNvPicPr>
            <a:picLocks noChangeAspect="1"/>
          </p:cNvPicPr>
          <p:nvPr/>
        </p:nvPicPr>
        <p:blipFill>
          <a:blip r:embed="rId18"/>
          <a:srcRect t="6023" b="6023"/>
          <a:stretch>
            <a:fillRect/>
          </a:stretch>
        </p:blipFill>
        <p:spPr>
          <a:xfrm>
            <a:off x="7466306" y="4322619"/>
            <a:ext cx="1677696" cy="820884"/>
          </a:xfrm>
          <a:prstGeom prst="rect">
            <a:avLst/>
          </a:prstGeom>
          <a:ln w="12700">
            <a:miter lim="400000"/>
          </a:ln>
        </p:spPr>
      </p:pic>
      <p:sp>
        <p:nvSpPr>
          <p:cNvPr id="4" name="Title Text"/>
          <p:cNvSpPr txBox="1">
            <a:spLocks noGrp="1"/>
          </p:cNvSpPr>
          <p:nvPr>
            <p:ph type="title"/>
          </p:nvPr>
        </p:nvSpPr>
        <p:spPr>
          <a:xfrm>
            <a:off x="317323" y="273842"/>
            <a:ext cx="8509351" cy="9941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Title Text</a:t>
            </a:r>
          </a:p>
        </p:txBody>
      </p:sp>
      <p:sp>
        <p:nvSpPr>
          <p:cNvPr id="5" name="Body Level One…"/>
          <p:cNvSpPr txBox="1">
            <a:spLocks noGrp="1"/>
          </p:cNvSpPr>
          <p:nvPr>
            <p:ph type="body" idx="1"/>
          </p:nvPr>
        </p:nvSpPr>
        <p:spPr>
          <a:xfrm>
            <a:off x="317325" y="1260871"/>
            <a:ext cx="8509349" cy="6179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6289220" y="4632643"/>
            <a:ext cx="263980" cy="269239"/>
          </a:xfrm>
          <a:prstGeom prst="rect">
            <a:avLst/>
          </a:prstGeom>
          <a:ln w="12700">
            <a:miter lim="400000"/>
          </a:ln>
        </p:spPr>
        <p:txBody>
          <a:bodyPr wrap="none" lIns="45718" tIns="45718" rIns="45718" bIns="45718"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3" r:id="rId1"/>
    <p:sldLayoutId id="2147483657" r:id="rId2"/>
    <p:sldLayoutId id="2147483658" r:id="rId3"/>
    <p:sldLayoutId id="2147483659" r:id="rId4"/>
    <p:sldLayoutId id="2147483661" r:id="rId5"/>
    <p:sldLayoutId id="2147483662"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Lst>
  <p:transition spd="med"/>
  <p:txStyles>
    <p:titleStyle>
      <a:lvl1pPr marL="0" marR="0" indent="0" algn="l" defTabSz="685800" rtl="0" latinLnBrk="0">
        <a:lnSpc>
          <a:spcPct val="90000"/>
        </a:lnSpc>
        <a:spcBef>
          <a:spcPts val="0"/>
        </a:spcBef>
        <a:spcAft>
          <a:spcPts val="0"/>
        </a:spcAft>
        <a:buClrTx/>
        <a:buSzTx/>
        <a:buFontTx/>
        <a:buNone/>
        <a:tabLst/>
        <a:defRPr sz="2400" b="1" i="0" u="none" strike="noStrike" cap="none" spc="0" baseline="0">
          <a:ln>
            <a:noFill/>
          </a:ln>
          <a:solidFill>
            <a:srgbClr val="000000"/>
          </a:solidFill>
          <a:uFillTx/>
          <a:latin typeface="Arial"/>
          <a:ea typeface="Arial"/>
          <a:cs typeface="Arial"/>
          <a:sym typeface="Arial"/>
        </a:defRPr>
      </a:lvl1pPr>
      <a:lvl2pPr marL="0" marR="0" indent="0" algn="l" defTabSz="685800" rtl="0" latinLnBrk="0">
        <a:lnSpc>
          <a:spcPct val="90000"/>
        </a:lnSpc>
        <a:spcBef>
          <a:spcPts val="0"/>
        </a:spcBef>
        <a:spcAft>
          <a:spcPts val="0"/>
        </a:spcAft>
        <a:buClrTx/>
        <a:buSzTx/>
        <a:buFontTx/>
        <a:buNone/>
        <a:tabLst/>
        <a:defRPr sz="2400" b="1" i="0" u="none" strike="noStrike" cap="none" spc="0" baseline="0">
          <a:ln>
            <a:noFill/>
          </a:ln>
          <a:solidFill>
            <a:srgbClr val="000000"/>
          </a:solidFill>
          <a:uFillTx/>
          <a:latin typeface="Arial"/>
          <a:ea typeface="Arial"/>
          <a:cs typeface="Arial"/>
          <a:sym typeface="Arial"/>
        </a:defRPr>
      </a:lvl2pPr>
      <a:lvl3pPr marL="0" marR="0" indent="0" algn="l" defTabSz="685800" rtl="0" latinLnBrk="0">
        <a:lnSpc>
          <a:spcPct val="90000"/>
        </a:lnSpc>
        <a:spcBef>
          <a:spcPts val="0"/>
        </a:spcBef>
        <a:spcAft>
          <a:spcPts val="0"/>
        </a:spcAft>
        <a:buClrTx/>
        <a:buSzTx/>
        <a:buFontTx/>
        <a:buNone/>
        <a:tabLst/>
        <a:defRPr sz="2400" b="1" i="0" u="none" strike="noStrike" cap="none" spc="0" baseline="0">
          <a:ln>
            <a:noFill/>
          </a:ln>
          <a:solidFill>
            <a:srgbClr val="000000"/>
          </a:solidFill>
          <a:uFillTx/>
          <a:latin typeface="Arial"/>
          <a:ea typeface="Arial"/>
          <a:cs typeface="Arial"/>
          <a:sym typeface="Arial"/>
        </a:defRPr>
      </a:lvl3pPr>
      <a:lvl4pPr marL="0" marR="0" indent="0" algn="l" defTabSz="685800" rtl="0" latinLnBrk="0">
        <a:lnSpc>
          <a:spcPct val="90000"/>
        </a:lnSpc>
        <a:spcBef>
          <a:spcPts val="0"/>
        </a:spcBef>
        <a:spcAft>
          <a:spcPts val="0"/>
        </a:spcAft>
        <a:buClrTx/>
        <a:buSzTx/>
        <a:buFontTx/>
        <a:buNone/>
        <a:tabLst/>
        <a:defRPr sz="2400" b="1" i="0" u="none" strike="noStrike" cap="none" spc="0" baseline="0">
          <a:ln>
            <a:noFill/>
          </a:ln>
          <a:solidFill>
            <a:srgbClr val="000000"/>
          </a:solidFill>
          <a:uFillTx/>
          <a:latin typeface="Arial"/>
          <a:ea typeface="Arial"/>
          <a:cs typeface="Arial"/>
          <a:sym typeface="Arial"/>
        </a:defRPr>
      </a:lvl4pPr>
      <a:lvl5pPr marL="0" marR="0" indent="0" algn="l" defTabSz="685800" rtl="0" latinLnBrk="0">
        <a:lnSpc>
          <a:spcPct val="90000"/>
        </a:lnSpc>
        <a:spcBef>
          <a:spcPts val="0"/>
        </a:spcBef>
        <a:spcAft>
          <a:spcPts val="0"/>
        </a:spcAft>
        <a:buClrTx/>
        <a:buSzTx/>
        <a:buFontTx/>
        <a:buNone/>
        <a:tabLst/>
        <a:defRPr sz="2400" b="1" i="0" u="none" strike="noStrike" cap="none" spc="0" baseline="0">
          <a:ln>
            <a:noFill/>
          </a:ln>
          <a:solidFill>
            <a:srgbClr val="000000"/>
          </a:solidFill>
          <a:uFillTx/>
          <a:latin typeface="Arial"/>
          <a:ea typeface="Arial"/>
          <a:cs typeface="Arial"/>
          <a:sym typeface="Arial"/>
        </a:defRPr>
      </a:lvl5pPr>
      <a:lvl6pPr marL="0" marR="0" indent="0" algn="l" defTabSz="685800" rtl="0" latinLnBrk="0">
        <a:lnSpc>
          <a:spcPct val="90000"/>
        </a:lnSpc>
        <a:spcBef>
          <a:spcPts val="0"/>
        </a:spcBef>
        <a:spcAft>
          <a:spcPts val="0"/>
        </a:spcAft>
        <a:buClrTx/>
        <a:buSzTx/>
        <a:buFontTx/>
        <a:buNone/>
        <a:tabLst/>
        <a:defRPr sz="2400" b="1" i="0" u="none" strike="noStrike" cap="none" spc="0" baseline="0">
          <a:ln>
            <a:noFill/>
          </a:ln>
          <a:solidFill>
            <a:srgbClr val="000000"/>
          </a:solidFill>
          <a:uFillTx/>
          <a:latin typeface="Arial"/>
          <a:ea typeface="Arial"/>
          <a:cs typeface="Arial"/>
          <a:sym typeface="Arial"/>
        </a:defRPr>
      </a:lvl6pPr>
      <a:lvl7pPr marL="0" marR="0" indent="0" algn="l" defTabSz="685800" rtl="0" latinLnBrk="0">
        <a:lnSpc>
          <a:spcPct val="90000"/>
        </a:lnSpc>
        <a:spcBef>
          <a:spcPts val="0"/>
        </a:spcBef>
        <a:spcAft>
          <a:spcPts val="0"/>
        </a:spcAft>
        <a:buClrTx/>
        <a:buSzTx/>
        <a:buFontTx/>
        <a:buNone/>
        <a:tabLst/>
        <a:defRPr sz="2400" b="1" i="0" u="none" strike="noStrike" cap="none" spc="0" baseline="0">
          <a:ln>
            <a:noFill/>
          </a:ln>
          <a:solidFill>
            <a:srgbClr val="000000"/>
          </a:solidFill>
          <a:uFillTx/>
          <a:latin typeface="Arial"/>
          <a:ea typeface="Arial"/>
          <a:cs typeface="Arial"/>
          <a:sym typeface="Arial"/>
        </a:defRPr>
      </a:lvl7pPr>
      <a:lvl8pPr marL="0" marR="0" indent="0" algn="l" defTabSz="685800" rtl="0" latinLnBrk="0">
        <a:lnSpc>
          <a:spcPct val="90000"/>
        </a:lnSpc>
        <a:spcBef>
          <a:spcPts val="0"/>
        </a:spcBef>
        <a:spcAft>
          <a:spcPts val="0"/>
        </a:spcAft>
        <a:buClrTx/>
        <a:buSzTx/>
        <a:buFontTx/>
        <a:buNone/>
        <a:tabLst/>
        <a:defRPr sz="2400" b="1" i="0" u="none" strike="noStrike" cap="none" spc="0" baseline="0">
          <a:ln>
            <a:noFill/>
          </a:ln>
          <a:solidFill>
            <a:srgbClr val="000000"/>
          </a:solidFill>
          <a:uFillTx/>
          <a:latin typeface="Arial"/>
          <a:ea typeface="Arial"/>
          <a:cs typeface="Arial"/>
          <a:sym typeface="Arial"/>
        </a:defRPr>
      </a:lvl8pPr>
      <a:lvl9pPr marL="0" marR="0" indent="0" algn="l" defTabSz="685800" rtl="0" latinLnBrk="0">
        <a:lnSpc>
          <a:spcPct val="90000"/>
        </a:lnSpc>
        <a:spcBef>
          <a:spcPts val="0"/>
        </a:spcBef>
        <a:spcAft>
          <a:spcPts val="0"/>
        </a:spcAft>
        <a:buClrTx/>
        <a:buSzTx/>
        <a:buFontTx/>
        <a:buNone/>
        <a:tabLst/>
        <a:defRPr sz="2400" b="1" i="0" u="none" strike="noStrike" cap="none" spc="0" baseline="0">
          <a:ln>
            <a:noFill/>
          </a:ln>
          <a:solidFill>
            <a:srgbClr val="000000"/>
          </a:solidFill>
          <a:uFillTx/>
          <a:latin typeface="Arial"/>
          <a:ea typeface="Arial"/>
          <a:cs typeface="Arial"/>
          <a:sym typeface="Arial"/>
        </a:defRPr>
      </a:lvl9pPr>
    </p:titleStyle>
    <p:bodyStyle>
      <a:lvl1pPr marL="0" marR="0" indent="0" algn="l" defTabSz="685800" rtl="0" latinLnBrk="0">
        <a:lnSpc>
          <a:spcPct val="90000"/>
        </a:lnSpc>
        <a:spcBef>
          <a:spcPts val="700"/>
        </a:spcBef>
        <a:spcAft>
          <a:spcPts val="0"/>
        </a:spcAft>
        <a:buClrTx/>
        <a:buSzTx/>
        <a:buFontTx/>
        <a:buNone/>
        <a:tabLst/>
        <a:defRPr sz="1600" b="0" i="0" u="none" strike="noStrike" cap="none" spc="0" baseline="0">
          <a:ln>
            <a:noFill/>
          </a:ln>
          <a:solidFill>
            <a:srgbClr val="000000"/>
          </a:solidFill>
          <a:uFillTx/>
          <a:latin typeface="Arial"/>
          <a:ea typeface="Arial"/>
          <a:cs typeface="Arial"/>
          <a:sym typeface="Arial"/>
        </a:defRPr>
      </a:lvl1pPr>
      <a:lvl2pPr marL="0" marR="0" indent="0" algn="l" defTabSz="685800" rtl="0" latinLnBrk="0">
        <a:lnSpc>
          <a:spcPct val="90000"/>
        </a:lnSpc>
        <a:spcBef>
          <a:spcPts val="700"/>
        </a:spcBef>
        <a:spcAft>
          <a:spcPts val="0"/>
        </a:spcAft>
        <a:buClrTx/>
        <a:buSzTx/>
        <a:buFontTx/>
        <a:buNone/>
        <a:tabLst/>
        <a:defRPr sz="1600" b="0" i="0" u="none" strike="noStrike" cap="none" spc="0" baseline="0">
          <a:ln>
            <a:noFill/>
          </a:ln>
          <a:solidFill>
            <a:srgbClr val="000000"/>
          </a:solidFill>
          <a:uFillTx/>
          <a:latin typeface="Arial"/>
          <a:ea typeface="Arial"/>
          <a:cs typeface="Arial"/>
          <a:sym typeface="Arial"/>
        </a:defRPr>
      </a:lvl2pPr>
      <a:lvl3pPr marL="0" marR="0" indent="0" algn="l" defTabSz="685800" rtl="0" latinLnBrk="0">
        <a:lnSpc>
          <a:spcPct val="90000"/>
        </a:lnSpc>
        <a:spcBef>
          <a:spcPts val="700"/>
        </a:spcBef>
        <a:spcAft>
          <a:spcPts val="0"/>
        </a:spcAft>
        <a:buClrTx/>
        <a:buSzTx/>
        <a:buFontTx/>
        <a:buNone/>
        <a:tabLst/>
        <a:defRPr sz="1600" b="0" i="0" u="none" strike="noStrike" cap="none" spc="0" baseline="0">
          <a:ln>
            <a:noFill/>
          </a:ln>
          <a:solidFill>
            <a:srgbClr val="000000"/>
          </a:solidFill>
          <a:uFillTx/>
          <a:latin typeface="Arial"/>
          <a:ea typeface="Arial"/>
          <a:cs typeface="Arial"/>
          <a:sym typeface="Arial"/>
        </a:defRPr>
      </a:lvl3pPr>
      <a:lvl4pPr marL="0" marR="0" indent="0" algn="l" defTabSz="685800" rtl="0" latinLnBrk="0">
        <a:lnSpc>
          <a:spcPct val="90000"/>
        </a:lnSpc>
        <a:spcBef>
          <a:spcPts val="700"/>
        </a:spcBef>
        <a:spcAft>
          <a:spcPts val="0"/>
        </a:spcAft>
        <a:buClrTx/>
        <a:buSzTx/>
        <a:buFontTx/>
        <a:buNone/>
        <a:tabLst/>
        <a:defRPr sz="1600" b="0" i="0" u="none" strike="noStrike" cap="none" spc="0" baseline="0">
          <a:ln>
            <a:noFill/>
          </a:ln>
          <a:solidFill>
            <a:srgbClr val="000000"/>
          </a:solidFill>
          <a:uFillTx/>
          <a:latin typeface="Arial"/>
          <a:ea typeface="Arial"/>
          <a:cs typeface="Arial"/>
          <a:sym typeface="Arial"/>
        </a:defRPr>
      </a:lvl4pPr>
      <a:lvl5pPr marL="0" marR="0" indent="0" algn="l" defTabSz="685800" rtl="0" latinLnBrk="0">
        <a:lnSpc>
          <a:spcPct val="90000"/>
        </a:lnSpc>
        <a:spcBef>
          <a:spcPts val="700"/>
        </a:spcBef>
        <a:spcAft>
          <a:spcPts val="0"/>
        </a:spcAft>
        <a:buClrTx/>
        <a:buSzTx/>
        <a:buFontTx/>
        <a:buNone/>
        <a:tabLst/>
        <a:defRPr sz="1600" b="0" i="0" u="none" strike="noStrike" cap="none" spc="0" baseline="0">
          <a:ln>
            <a:noFill/>
          </a:ln>
          <a:solidFill>
            <a:srgbClr val="000000"/>
          </a:solidFill>
          <a:uFillTx/>
          <a:latin typeface="Arial"/>
          <a:ea typeface="Arial"/>
          <a:cs typeface="Arial"/>
          <a:sym typeface="Arial"/>
        </a:defRPr>
      </a:lvl5pPr>
      <a:lvl6pPr marL="1925514" marR="0" indent="-211014" algn="l" defTabSz="685800" rtl="0" latinLnBrk="0">
        <a:lnSpc>
          <a:spcPct val="90000"/>
        </a:lnSpc>
        <a:spcBef>
          <a:spcPts val="700"/>
        </a:spcBef>
        <a:spcAft>
          <a:spcPts val="0"/>
        </a:spcAft>
        <a:buClrTx/>
        <a:buSzPct val="100000"/>
        <a:buFontTx/>
        <a:buChar char="•"/>
        <a:tabLst/>
        <a:defRPr sz="1600" b="0" i="0" u="none" strike="noStrike" cap="none" spc="0" baseline="0">
          <a:ln>
            <a:noFill/>
          </a:ln>
          <a:solidFill>
            <a:srgbClr val="000000"/>
          </a:solidFill>
          <a:uFillTx/>
          <a:latin typeface="Arial"/>
          <a:ea typeface="Arial"/>
          <a:cs typeface="Arial"/>
          <a:sym typeface="Arial"/>
        </a:defRPr>
      </a:lvl6pPr>
      <a:lvl7pPr marL="2268414" marR="0" indent="-211014" algn="l" defTabSz="685800" rtl="0" latinLnBrk="0">
        <a:lnSpc>
          <a:spcPct val="90000"/>
        </a:lnSpc>
        <a:spcBef>
          <a:spcPts val="700"/>
        </a:spcBef>
        <a:spcAft>
          <a:spcPts val="0"/>
        </a:spcAft>
        <a:buClrTx/>
        <a:buSzPct val="100000"/>
        <a:buFontTx/>
        <a:buChar char="•"/>
        <a:tabLst/>
        <a:defRPr sz="1600" b="0" i="0" u="none" strike="noStrike" cap="none" spc="0" baseline="0">
          <a:ln>
            <a:noFill/>
          </a:ln>
          <a:solidFill>
            <a:srgbClr val="000000"/>
          </a:solidFill>
          <a:uFillTx/>
          <a:latin typeface="Arial"/>
          <a:ea typeface="Arial"/>
          <a:cs typeface="Arial"/>
          <a:sym typeface="Arial"/>
        </a:defRPr>
      </a:lvl7pPr>
      <a:lvl8pPr marL="2611314" marR="0" indent="-211014" algn="l" defTabSz="685800" rtl="0" latinLnBrk="0">
        <a:lnSpc>
          <a:spcPct val="90000"/>
        </a:lnSpc>
        <a:spcBef>
          <a:spcPts val="700"/>
        </a:spcBef>
        <a:spcAft>
          <a:spcPts val="0"/>
        </a:spcAft>
        <a:buClrTx/>
        <a:buSzPct val="100000"/>
        <a:buFontTx/>
        <a:buChar char="•"/>
        <a:tabLst/>
        <a:defRPr sz="1600" b="0" i="0" u="none" strike="noStrike" cap="none" spc="0" baseline="0">
          <a:ln>
            <a:noFill/>
          </a:ln>
          <a:solidFill>
            <a:srgbClr val="000000"/>
          </a:solidFill>
          <a:uFillTx/>
          <a:latin typeface="Arial"/>
          <a:ea typeface="Arial"/>
          <a:cs typeface="Arial"/>
          <a:sym typeface="Arial"/>
        </a:defRPr>
      </a:lvl8pPr>
      <a:lvl9pPr marL="2954214" marR="0" indent="-211014" algn="l" defTabSz="685800" rtl="0" latinLnBrk="0">
        <a:lnSpc>
          <a:spcPct val="90000"/>
        </a:lnSpc>
        <a:spcBef>
          <a:spcPts val="700"/>
        </a:spcBef>
        <a:spcAft>
          <a:spcPts val="0"/>
        </a:spcAft>
        <a:buClrTx/>
        <a:buSzPct val="100000"/>
        <a:buFontTx/>
        <a:buChar char="•"/>
        <a:tabLst/>
        <a:defRPr sz="1600" b="0" i="0" u="none" strike="noStrike" cap="none" spc="0" baseline="0">
          <a:ln>
            <a:noFill/>
          </a:ln>
          <a:solidFill>
            <a:srgbClr val="000000"/>
          </a:solidFill>
          <a:uFillTx/>
          <a:latin typeface="Arial"/>
          <a:ea typeface="Arial"/>
          <a:cs typeface="Arial"/>
          <a:sym typeface="Aria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25.svg"/><Relationship Id="rId4" Type="http://schemas.openxmlformats.org/officeDocument/2006/relationships/image" Target="../media/image24.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customXml" Target="../ink/ink1.xml"/><Relationship Id="rId7" Type="http://schemas.openxmlformats.org/officeDocument/2006/relationships/image" Target="../media/image140.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customXml" Target="../ink/ink2.xml"/><Relationship Id="rId11" Type="http://schemas.openxmlformats.org/officeDocument/2006/relationships/image" Target="../media/image160.png"/><Relationship Id="rId5" Type="http://schemas.openxmlformats.org/officeDocument/2006/relationships/image" Target="../media/image130.png"/><Relationship Id="rId10" Type="http://schemas.openxmlformats.org/officeDocument/2006/relationships/customXml" Target="../ink/ink4.xml"/><Relationship Id="rId9" Type="http://schemas.openxmlformats.org/officeDocument/2006/relationships/image" Target="../media/image150.png"/></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customXml" Target="../ink/ink7.xml"/><Relationship Id="rId13" Type="http://schemas.openxmlformats.org/officeDocument/2006/relationships/image" Target="../media/image210.png"/><Relationship Id="rId3" Type="http://schemas.openxmlformats.org/officeDocument/2006/relationships/customXml" Target="../ink/ink5.xml"/><Relationship Id="rId7" Type="http://schemas.openxmlformats.org/officeDocument/2006/relationships/image" Target="../media/image180.png"/><Relationship Id="rId12" Type="http://schemas.openxmlformats.org/officeDocument/2006/relationships/customXml" Target="../ink/ink9.xml"/><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customXml" Target="../ink/ink6.xml"/><Relationship Id="rId11" Type="http://schemas.openxmlformats.org/officeDocument/2006/relationships/image" Target="../media/image200.png"/><Relationship Id="rId5" Type="http://schemas.openxmlformats.org/officeDocument/2006/relationships/image" Target="../media/image170.png"/><Relationship Id="rId10" Type="http://schemas.openxmlformats.org/officeDocument/2006/relationships/customXml" Target="../ink/ink8.xml"/><Relationship Id="rId9" Type="http://schemas.openxmlformats.org/officeDocument/2006/relationships/image" Target="../media/image190.png"/></Relationships>
</file>

<file path=ppt/slides/_rels/slide21.xml.rels><?xml version="1.0" encoding="UTF-8" standalone="yes"?>
<Relationships xmlns="http://schemas.openxmlformats.org/package/2006/relationships"><Relationship Id="rId3" Type="http://schemas.openxmlformats.org/officeDocument/2006/relationships/hyperlink" Target="https://doi.org/10.5860/crln.85.10.407" TargetMode="External"/><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hyperlink" Target="https://artificialanalysis.ai/leaderboards/models" TargetMode="Externa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3C583-B893-EA35-EA15-0F294FCB8E8A}"/>
              </a:ext>
            </a:extLst>
          </p:cNvPr>
          <p:cNvSpPr>
            <a:spLocks noGrp="1"/>
          </p:cNvSpPr>
          <p:nvPr>
            <p:ph type="title"/>
          </p:nvPr>
        </p:nvSpPr>
        <p:spPr>
          <a:xfrm>
            <a:off x="402336" y="2468482"/>
            <a:ext cx="5712715" cy="740858"/>
          </a:xfrm>
        </p:spPr>
        <p:txBody>
          <a:bodyPr>
            <a:normAutofit/>
          </a:bodyPr>
          <a:lstStyle/>
          <a:p>
            <a:r>
              <a:rPr lang="en-CA" dirty="0"/>
              <a:t>Still relevant</a:t>
            </a:r>
            <a:br>
              <a:rPr lang="en-CA" b="0" dirty="0"/>
            </a:br>
            <a:r>
              <a:rPr lang="en-CA" sz="2000" b="0" dirty="0"/>
              <a:t>Field notes from a librarian teaching AI literacy</a:t>
            </a:r>
            <a:endParaRPr lang="en-US" b="0" dirty="0"/>
          </a:p>
        </p:txBody>
      </p:sp>
      <p:sp>
        <p:nvSpPr>
          <p:cNvPr id="3" name="Text Placeholder 2">
            <a:extLst>
              <a:ext uri="{FF2B5EF4-FFF2-40B4-BE49-F238E27FC236}">
                <a16:creationId xmlns:a16="http://schemas.microsoft.com/office/drawing/2014/main" id="{A75344B4-7373-A7D8-31CE-86C3D956F291}"/>
              </a:ext>
            </a:extLst>
          </p:cNvPr>
          <p:cNvSpPr>
            <a:spLocks noGrp="1"/>
          </p:cNvSpPr>
          <p:nvPr>
            <p:ph type="body" sz="quarter" idx="1"/>
          </p:nvPr>
        </p:nvSpPr>
        <p:spPr>
          <a:xfrm>
            <a:off x="402335" y="3481605"/>
            <a:ext cx="5712715" cy="740858"/>
          </a:xfrm>
        </p:spPr>
        <p:txBody>
          <a:bodyPr>
            <a:normAutofit/>
          </a:bodyPr>
          <a:lstStyle/>
          <a:p>
            <a:pPr>
              <a:lnSpc>
                <a:spcPct val="100000"/>
              </a:lnSpc>
              <a:spcBef>
                <a:spcPts val="100"/>
              </a:spcBef>
            </a:pPr>
            <a:r>
              <a:rPr lang="en-US" sz="1200" dirty="0"/>
              <a:t>Presented by Ryan Tucci, </a:t>
            </a:r>
          </a:p>
          <a:p>
            <a:pPr>
              <a:lnSpc>
                <a:spcPct val="100000"/>
              </a:lnSpc>
              <a:spcBef>
                <a:spcPts val="100"/>
              </a:spcBef>
            </a:pPr>
            <a:r>
              <a:rPr lang="en-US" sz="1200" dirty="0"/>
              <a:t>Communications, Media Studies, and Journalism Librarian</a:t>
            </a:r>
          </a:p>
          <a:p>
            <a:pPr>
              <a:lnSpc>
                <a:spcPct val="100000"/>
              </a:lnSpc>
              <a:spcBef>
                <a:spcPts val="100"/>
              </a:spcBef>
            </a:pPr>
            <a:r>
              <a:rPr lang="en-US" sz="1200" dirty="0"/>
              <a:t>Carleton University, MacOdrum Library</a:t>
            </a:r>
          </a:p>
        </p:txBody>
      </p:sp>
    </p:spTree>
    <p:extLst>
      <p:ext uri="{BB962C8B-B14F-4D97-AF65-F5344CB8AC3E}">
        <p14:creationId xmlns:p14="http://schemas.microsoft.com/office/powerpoint/2010/main" val="224623017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94862-BE05-48E2-AE34-2A5784BB097C}"/>
              </a:ext>
            </a:extLst>
          </p:cNvPr>
          <p:cNvSpPr>
            <a:spLocks noGrp="1"/>
          </p:cNvSpPr>
          <p:nvPr>
            <p:ph type="title"/>
          </p:nvPr>
        </p:nvSpPr>
        <p:spPr/>
        <p:txBody>
          <a:bodyPr/>
          <a:lstStyle/>
          <a:p>
            <a:pPr algn="ctr"/>
            <a:br>
              <a:rPr lang="en-US" dirty="0"/>
            </a:br>
            <a:br>
              <a:rPr lang="en-US" dirty="0"/>
            </a:br>
            <a:r>
              <a:rPr lang="en-US" dirty="0"/>
              <a:t>Has anyone heard that AI can be biased?</a:t>
            </a:r>
            <a:endParaRPr lang="en-CA" dirty="0"/>
          </a:p>
        </p:txBody>
      </p:sp>
      <p:sp>
        <p:nvSpPr>
          <p:cNvPr id="3" name="TextBox 2">
            <a:extLst>
              <a:ext uri="{FF2B5EF4-FFF2-40B4-BE49-F238E27FC236}">
                <a16:creationId xmlns:a16="http://schemas.microsoft.com/office/drawing/2014/main" id="{DFC01632-2B61-4F39-BA0E-54BAE097D4E8}"/>
              </a:ext>
            </a:extLst>
          </p:cNvPr>
          <p:cNvSpPr txBox="1"/>
          <p:nvPr/>
        </p:nvSpPr>
        <p:spPr>
          <a:xfrm>
            <a:off x="879499" y="1648424"/>
            <a:ext cx="7428681" cy="16312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There are a few ways that AI can become biased…</a:t>
            </a:r>
          </a:p>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a:p>
            <a:pPr marL="342900" marR="0" indent="-342900" algn="l" defTabSz="457200" rtl="0" fontAlgn="auto" latinLnBrk="0" hangingPunct="0">
              <a:lnSpc>
                <a:spcPct val="100000"/>
              </a:lnSpc>
              <a:spcBef>
                <a:spcPts val="0"/>
              </a:spcBef>
              <a:spcAft>
                <a:spcPts val="0"/>
              </a:spcAft>
              <a:buClrTx/>
              <a:buSzTx/>
              <a:buFontTx/>
              <a:buAutoNum type="arabicPeriod"/>
              <a:tabLst/>
            </a:pPr>
            <a:r>
              <a:rPr lang="en-US" dirty="0">
                <a:latin typeface="Arial" panose="020B0604020202020204" pitchFamily="34" charset="0"/>
                <a:cs typeface="Arial" panose="020B0604020202020204" pitchFamily="34" charset="0"/>
              </a:rPr>
              <a:t>The design of the models themselves</a:t>
            </a:r>
          </a:p>
          <a:p>
            <a:pPr marL="342900" marR="0" indent="-342900" algn="l" defTabSz="457200" rtl="0" fontAlgn="auto" latinLnBrk="0" hangingPunct="0">
              <a:lnSpc>
                <a:spcPct val="100000"/>
              </a:lnSpc>
              <a:spcBef>
                <a:spcPts val="0"/>
              </a:spcBef>
              <a:spcAft>
                <a:spcPts val="0"/>
              </a:spcAft>
              <a:buClrTx/>
              <a:buSzTx/>
              <a:buFontTx/>
              <a:buAutoNum type="arabicPeriod"/>
              <a:tabLst/>
            </a:pPr>
            <a:r>
              <a:rPr lang="en-US" dirty="0">
                <a:latin typeface="Arial" panose="020B0604020202020204" pitchFamily="34" charset="0"/>
                <a:cs typeface="Arial" panose="020B0604020202020204" pitchFamily="34" charset="0"/>
              </a:rPr>
              <a:t>The training data they use </a:t>
            </a:r>
            <a:r>
              <a:rPr lang="en-US" sz="1400" i="1" dirty="0">
                <a:latin typeface="Arial" panose="020B0604020202020204" pitchFamily="34" charset="0"/>
                <a:cs typeface="Arial" panose="020B0604020202020204" pitchFamily="34" charset="0"/>
              </a:rPr>
              <a:t>(e.g. a lot of the data these models are trained on are using Western data, so cultures whose traditions and culture are oral focused, are often left out example: First Nations communities)</a:t>
            </a:r>
            <a:endParaRPr kumimoji="0" lang="en-CA" sz="1800" b="0" i="1"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spTree>
    <p:extLst>
      <p:ext uri="{BB962C8B-B14F-4D97-AF65-F5344CB8AC3E}">
        <p14:creationId xmlns:p14="http://schemas.microsoft.com/office/powerpoint/2010/main" val="11173081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3D358D-7122-45BE-861C-00DBE2397DC2}"/>
              </a:ext>
            </a:extLst>
          </p:cNvPr>
          <p:cNvPicPr>
            <a:picLocks noChangeAspect="1"/>
          </p:cNvPicPr>
          <p:nvPr/>
        </p:nvPicPr>
        <p:blipFill>
          <a:blip r:embed="rId3"/>
          <a:stretch>
            <a:fillRect/>
          </a:stretch>
        </p:blipFill>
        <p:spPr>
          <a:xfrm>
            <a:off x="2616766" y="232623"/>
            <a:ext cx="3910467" cy="609483"/>
          </a:xfrm>
          <a:prstGeom prst="rect">
            <a:avLst/>
          </a:prstGeom>
        </p:spPr>
      </p:pic>
      <p:sp>
        <p:nvSpPr>
          <p:cNvPr id="7" name="TextBox 6">
            <a:extLst>
              <a:ext uri="{FF2B5EF4-FFF2-40B4-BE49-F238E27FC236}">
                <a16:creationId xmlns:a16="http://schemas.microsoft.com/office/drawing/2014/main" id="{E3DE779F-3E65-4C49-85B7-964464EF1B9B}"/>
              </a:ext>
            </a:extLst>
          </p:cNvPr>
          <p:cNvSpPr txBox="1"/>
          <p:nvPr/>
        </p:nvSpPr>
        <p:spPr>
          <a:xfrm>
            <a:off x="572026" y="1510441"/>
            <a:ext cx="7999943" cy="12618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This is how AI image generators see the world</a:t>
            </a:r>
          </a:p>
          <a:p>
            <a:pPr marL="0" marR="0" indent="0" algn="ctr" defTabSz="457200" rtl="0" fontAlgn="auto" latinLnBrk="0" hangingPunct="0">
              <a:lnSpc>
                <a:spcPct val="100000"/>
              </a:lnSpc>
              <a:spcBef>
                <a:spcPts val="0"/>
              </a:spcBef>
              <a:spcAft>
                <a:spcPts val="0"/>
              </a:spcAft>
              <a:buClrTx/>
              <a:buSzTx/>
              <a:buFontTx/>
              <a:buNone/>
              <a:tabLst/>
            </a:pPr>
            <a:r>
              <a:rPr lang="en-US" sz="1600" dirty="0">
                <a:latin typeface="Arial" panose="020B0604020202020204" pitchFamily="34" charset="0"/>
                <a:cs typeface="Arial" panose="020B0604020202020204" pitchFamily="34" charset="0"/>
              </a:rPr>
              <a:t>By </a:t>
            </a:r>
            <a:r>
              <a:rPr lang="en-US" sz="1600" dirty="0" err="1">
                <a:latin typeface="Arial" panose="020B0604020202020204" pitchFamily="34" charset="0"/>
                <a:cs typeface="Arial" panose="020B0604020202020204" pitchFamily="34" charset="0"/>
              </a:rPr>
              <a:t>Nitasha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Tiku</a:t>
            </a:r>
            <a:r>
              <a:rPr lang="en-US" sz="1600" dirty="0">
                <a:latin typeface="Arial" panose="020B0604020202020204" pitchFamily="34" charset="0"/>
                <a:cs typeface="Arial" panose="020B0604020202020204" pitchFamily="34" charset="0"/>
              </a:rPr>
              <a:t>, Kevin </a:t>
            </a:r>
            <a:r>
              <a:rPr lang="en-US" sz="1600" dirty="0" err="1">
                <a:latin typeface="Arial" panose="020B0604020202020204" pitchFamily="34" charset="0"/>
                <a:cs typeface="Arial" panose="020B0604020202020204" pitchFamily="34" charset="0"/>
              </a:rPr>
              <a:t>Schaul</a:t>
            </a:r>
            <a:r>
              <a:rPr lang="en-US" sz="1600" dirty="0">
                <a:latin typeface="Arial" panose="020B0604020202020204" pitchFamily="34" charset="0"/>
                <a:cs typeface="Arial" panose="020B0604020202020204" pitchFamily="34" charset="0"/>
              </a:rPr>
              <a:t>, and </a:t>
            </a:r>
            <a:r>
              <a:rPr lang="en-US" sz="1600" dirty="0" err="1">
                <a:latin typeface="Arial" panose="020B0604020202020204" pitchFamily="34" charset="0"/>
                <a:cs typeface="Arial" panose="020B0604020202020204" pitchFamily="34" charset="0"/>
              </a:rPr>
              <a:t>Szu</a:t>
            </a:r>
            <a:r>
              <a:rPr lang="en-US" sz="1600" dirty="0">
                <a:latin typeface="Arial" panose="020B0604020202020204" pitchFamily="34" charset="0"/>
                <a:cs typeface="Arial" panose="020B0604020202020204" pitchFamily="34" charset="0"/>
              </a:rPr>
              <a:t> Yu Chen</a:t>
            </a:r>
          </a:p>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a:p>
            <a:pPr marL="0" marR="0" indent="0" algn="ctr" defTabSz="457200" rtl="0" fontAlgn="auto" latinLnBrk="0" hangingPunct="0">
              <a:lnSpc>
                <a:spcPct val="100000"/>
              </a:lnSpc>
              <a:spcBef>
                <a:spcPts val="0"/>
              </a:spcBef>
              <a:spcAft>
                <a:spcPts val="0"/>
              </a:spcAft>
              <a:buClrTx/>
              <a:buSzTx/>
              <a:buFontTx/>
              <a:buNone/>
              <a:tabLst/>
            </a:pPr>
            <a:r>
              <a:rPr lang="en-US" sz="1600" dirty="0">
                <a:latin typeface="Arial" panose="020B0604020202020204" pitchFamily="34" charset="0"/>
                <a:cs typeface="Arial" panose="020B0604020202020204" pitchFamily="34" charset="0"/>
              </a:rPr>
              <a:t>November 1, 2023 </a:t>
            </a:r>
            <a:endParaRPr kumimoji="0" lang="en-CA" sz="16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sp>
        <p:nvSpPr>
          <p:cNvPr id="8" name="TextBox 7">
            <a:extLst>
              <a:ext uri="{FF2B5EF4-FFF2-40B4-BE49-F238E27FC236}">
                <a16:creationId xmlns:a16="http://schemas.microsoft.com/office/drawing/2014/main" id="{237E56F7-2453-4D1F-B9F3-E987504E788C}"/>
              </a:ext>
            </a:extLst>
          </p:cNvPr>
          <p:cNvSpPr txBox="1"/>
          <p:nvPr/>
        </p:nvSpPr>
        <p:spPr>
          <a:xfrm>
            <a:off x="2655130" y="3038266"/>
            <a:ext cx="4003656" cy="369328"/>
          </a:xfrm>
          <a:prstGeom prst="rect">
            <a:avLst/>
          </a:prstGeom>
          <a:solidFill>
            <a:srgbClr val="FF0000"/>
          </a:solid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bg1"/>
                </a:solidFill>
                <a:effectLst/>
                <a:uFillTx/>
                <a:latin typeface="+mj-lt"/>
                <a:ea typeface="+mj-ea"/>
                <a:cs typeface="+mj-cs"/>
                <a:sym typeface="Calibri"/>
              </a:rPr>
              <a:t>All images in this story were AI-generated</a:t>
            </a:r>
            <a:endParaRPr kumimoji="0" lang="en-CA" sz="1800" b="0" i="0" u="none" strike="noStrike" cap="none" spc="0" normalizeH="0" baseline="0" dirty="0">
              <a:ln>
                <a:noFill/>
              </a:ln>
              <a:solidFill>
                <a:schemeClr val="bg1"/>
              </a:solidFill>
              <a:effectLst/>
              <a:uFillTx/>
              <a:latin typeface="+mj-lt"/>
              <a:ea typeface="+mj-ea"/>
              <a:cs typeface="+mj-cs"/>
              <a:sym typeface="Calibri"/>
            </a:endParaRPr>
          </a:p>
        </p:txBody>
      </p:sp>
      <p:sp>
        <p:nvSpPr>
          <p:cNvPr id="2" name="TextBox 1">
            <a:extLst>
              <a:ext uri="{FF2B5EF4-FFF2-40B4-BE49-F238E27FC236}">
                <a16:creationId xmlns:a16="http://schemas.microsoft.com/office/drawing/2014/main" id="{5512460A-D238-03D2-D153-E2B805308952}"/>
              </a:ext>
            </a:extLst>
          </p:cNvPr>
          <p:cNvSpPr txBox="1"/>
          <p:nvPr/>
        </p:nvSpPr>
        <p:spPr>
          <a:xfrm>
            <a:off x="1850715" y="3784634"/>
            <a:ext cx="5612486"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r>
              <a:rPr lang="en-US" b="1" dirty="0">
                <a:latin typeface="Arial" panose="020B0604020202020204" pitchFamily="34" charset="0"/>
                <a:cs typeface="Arial" panose="020B0604020202020204" pitchFamily="34" charset="0"/>
              </a:rPr>
              <a:t>Note: </a:t>
            </a:r>
            <a:r>
              <a:rPr lang="en-US" dirty="0">
                <a:latin typeface="Arial" panose="020B0604020202020204" pitchFamily="34" charset="0"/>
                <a:cs typeface="Arial" panose="020B0604020202020204" pitchFamily="34" charset="0"/>
              </a:rPr>
              <a:t>We will see images that were created based on prompts that the model was give. </a:t>
            </a:r>
            <a:r>
              <a:rPr lang="en-US" sz="1050" dirty="0">
                <a:latin typeface="Arial" panose="020B0604020202020204" pitchFamily="34" charset="0"/>
                <a:cs typeface="Arial" panose="020B0604020202020204" pitchFamily="34" charset="0"/>
              </a:rPr>
              <a:t>(</a:t>
            </a:r>
            <a:r>
              <a:rPr lang="en-CA" sz="1050" dirty="0">
                <a:latin typeface="Arial" panose="020B0604020202020204" pitchFamily="34" charset="0"/>
                <a:cs typeface="Arial" panose="020B0604020202020204" pitchFamily="34" charset="0"/>
              </a:rPr>
              <a:t>Stable Diffusion XL)</a:t>
            </a:r>
            <a:endParaRPr kumimoji="0" lang="en-US" sz="1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spTree>
    <p:extLst>
      <p:ext uri="{BB962C8B-B14F-4D97-AF65-F5344CB8AC3E}">
        <p14:creationId xmlns:p14="http://schemas.microsoft.com/office/powerpoint/2010/main" val="22332937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EE8BCC-6F0E-4685-8675-40646256A3DA}"/>
              </a:ext>
            </a:extLst>
          </p:cNvPr>
          <p:cNvSpPr txBox="1"/>
          <p:nvPr/>
        </p:nvSpPr>
        <p:spPr>
          <a:xfrm>
            <a:off x="0" y="383908"/>
            <a:ext cx="2142907" cy="369328"/>
          </a:xfrm>
          <a:prstGeom prst="rect">
            <a:avLst/>
          </a:prstGeom>
          <a:solidFill>
            <a:srgbClr val="FF0000"/>
          </a:solid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Calibri"/>
              </a:rPr>
              <a:t>Prompt</a:t>
            </a:r>
            <a:endParaRPr kumimoji="0" lang="en-CA" sz="18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Calibri"/>
            </a:endParaRPr>
          </a:p>
        </p:txBody>
      </p:sp>
      <p:sp>
        <p:nvSpPr>
          <p:cNvPr id="4" name="TextBox 3">
            <a:extLst>
              <a:ext uri="{FF2B5EF4-FFF2-40B4-BE49-F238E27FC236}">
                <a16:creationId xmlns:a16="http://schemas.microsoft.com/office/drawing/2014/main" id="{FA976941-73B5-4D14-9482-3989F7824B61}"/>
              </a:ext>
            </a:extLst>
          </p:cNvPr>
          <p:cNvSpPr txBox="1"/>
          <p:nvPr/>
        </p:nvSpPr>
        <p:spPr>
          <a:xfrm>
            <a:off x="845120" y="809698"/>
            <a:ext cx="1297787"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Toys in Iraq</a:t>
            </a:r>
            <a:endParaRPr kumimoji="0" lang="en-CA" sz="1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pic>
        <p:nvPicPr>
          <p:cNvPr id="6" name="Picture 5">
            <a:extLst>
              <a:ext uri="{FF2B5EF4-FFF2-40B4-BE49-F238E27FC236}">
                <a16:creationId xmlns:a16="http://schemas.microsoft.com/office/drawing/2014/main" id="{4AB47DB9-DC80-4120-BBEA-602B1E6A4196}"/>
              </a:ext>
            </a:extLst>
          </p:cNvPr>
          <p:cNvPicPr>
            <a:picLocks noChangeAspect="1"/>
          </p:cNvPicPr>
          <p:nvPr/>
        </p:nvPicPr>
        <p:blipFill rotWithShape="1">
          <a:blip r:embed="rId3"/>
          <a:srcRect l="543" t="166" r="-1"/>
          <a:stretch/>
        </p:blipFill>
        <p:spPr>
          <a:xfrm>
            <a:off x="2198748" y="879498"/>
            <a:ext cx="6945252" cy="4209033"/>
          </a:xfrm>
          <a:prstGeom prst="rect">
            <a:avLst/>
          </a:prstGeom>
        </p:spPr>
      </p:pic>
      <p:sp>
        <p:nvSpPr>
          <p:cNvPr id="7" name="TextBox 6">
            <a:extLst>
              <a:ext uri="{FF2B5EF4-FFF2-40B4-BE49-F238E27FC236}">
                <a16:creationId xmlns:a16="http://schemas.microsoft.com/office/drawing/2014/main" id="{17BF0F53-F897-4253-AFB2-7F2A2CE1E180}"/>
              </a:ext>
            </a:extLst>
          </p:cNvPr>
          <p:cNvSpPr txBox="1"/>
          <p:nvPr/>
        </p:nvSpPr>
        <p:spPr>
          <a:xfrm>
            <a:off x="197299" y="4333802"/>
            <a:ext cx="1748308"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…are soldiers with guns</a:t>
            </a:r>
            <a:endParaRPr kumimoji="0" lang="en-CA" sz="1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spTree>
    <p:extLst>
      <p:ext uri="{BB962C8B-B14F-4D97-AF65-F5344CB8AC3E}">
        <p14:creationId xmlns:p14="http://schemas.microsoft.com/office/powerpoint/2010/main" val="32496729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EE8BCC-6F0E-4685-8675-40646256A3DA}"/>
              </a:ext>
            </a:extLst>
          </p:cNvPr>
          <p:cNvSpPr txBox="1"/>
          <p:nvPr/>
        </p:nvSpPr>
        <p:spPr>
          <a:xfrm>
            <a:off x="0" y="383908"/>
            <a:ext cx="2142907" cy="369328"/>
          </a:xfrm>
          <a:prstGeom prst="rect">
            <a:avLst/>
          </a:prstGeom>
          <a:solidFill>
            <a:srgbClr val="FF0000"/>
          </a:solid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Calibri"/>
              </a:rPr>
              <a:t>Prompt</a:t>
            </a:r>
            <a:endParaRPr kumimoji="0" lang="en-CA" sz="18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Calibri"/>
            </a:endParaRPr>
          </a:p>
        </p:txBody>
      </p:sp>
      <p:sp>
        <p:nvSpPr>
          <p:cNvPr id="4" name="TextBox 3">
            <a:extLst>
              <a:ext uri="{FF2B5EF4-FFF2-40B4-BE49-F238E27FC236}">
                <a16:creationId xmlns:a16="http://schemas.microsoft.com/office/drawing/2014/main" id="{FA976941-73B5-4D14-9482-3989F7824B61}"/>
              </a:ext>
            </a:extLst>
          </p:cNvPr>
          <p:cNvSpPr txBox="1"/>
          <p:nvPr/>
        </p:nvSpPr>
        <p:spPr>
          <a:xfrm>
            <a:off x="562992" y="809698"/>
            <a:ext cx="1579916"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A portrait of a productive person</a:t>
            </a:r>
            <a:endParaRPr kumimoji="0" lang="en-CA" sz="1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sp>
        <p:nvSpPr>
          <p:cNvPr id="7" name="TextBox 6">
            <a:extLst>
              <a:ext uri="{FF2B5EF4-FFF2-40B4-BE49-F238E27FC236}">
                <a16:creationId xmlns:a16="http://schemas.microsoft.com/office/drawing/2014/main" id="{17BF0F53-F897-4253-AFB2-7F2A2CE1E180}"/>
              </a:ext>
            </a:extLst>
          </p:cNvPr>
          <p:cNvSpPr txBox="1"/>
          <p:nvPr/>
        </p:nvSpPr>
        <p:spPr>
          <a:xfrm>
            <a:off x="197299" y="4333802"/>
            <a:ext cx="1748308"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…are mostly white men</a:t>
            </a:r>
            <a:endParaRPr kumimoji="0" lang="en-CA" sz="1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pic>
        <p:nvPicPr>
          <p:cNvPr id="6" name="Picture 5">
            <a:extLst>
              <a:ext uri="{FF2B5EF4-FFF2-40B4-BE49-F238E27FC236}">
                <a16:creationId xmlns:a16="http://schemas.microsoft.com/office/drawing/2014/main" id="{2905C118-E9CC-404F-A7AA-E942DA25D473}"/>
              </a:ext>
            </a:extLst>
          </p:cNvPr>
          <p:cNvPicPr>
            <a:picLocks noChangeAspect="1"/>
          </p:cNvPicPr>
          <p:nvPr/>
        </p:nvPicPr>
        <p:blipFill>
          <a:blip r:embed="rId3"/>
          <a:stretch>
            <a:fillRect/>
          </a:stretch>
        </p:blipFill>
        <p:spPr>
          <a:xfrm>
            <a:off x="2299500" y="0"/>
            <a:ext cx="6844500" cy="5143500"/>
          </a:xfrm>
          <a:prstGeom prst="rect">
            <a:avLst/>
          </a:prstGeom>
        </p:spPr>
      </p:pic>
    </p:spTree>
    <p:extLst>
      <p:ext uri="{BB962C8B-B14F-4D97-AF65-F5344CB8AC3E}">
        <p14:creationId xmlns:p14="http://schemas.microsoft.com/office/powerpoint/2010/main" val="6828759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EE8BCC-6F0E-4685-8675-40646256A3DA}"/>
              </a:ext>
            </a:extLst>
          </p:cNvPr>
          <p:cNvSpPr txBox="1"/>
          <p:nvPr/>
        </p:nvSpPr>
        <p:spPr>
          <a:xfrm>
            <a:off x="7001132" y="383908"/>
            <a:ext cx="2142907" cy="369328"/>
          </a:xfrm>
          <a:prstGeom prst="rect">
            <a:avLst/>
          </a:prstGeom>
          <a:solidFill>
            <a:srgbClr val="FF0000"/>
          </a:solid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Calibri"/>
              </a:rPr>
              <a:t>Prompt</a:t>
            </a:r>
            <a:endParaRPr kumimoji="0" lang="en-CA" sz="18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Calibri"/>
            </a:endParaRPr>
          </a:p>
        </p:txBody>
      </p:sp>
      <p:sp>
        <p:nvSpPr>
          <p:cNvPr id="4" name="TextBox 3">
            <a:extLst>
              <a:ext uri="{FF2B5EF4-FFF2-40B4-BE49-F238E27FC236}">
                <a16:creationId xmlns:a16="http://schemas.microsoft.com/office/drawing/2014/main" id="{FA976941-73B5-4D14-9482-3989F7824B61}"/>
              </a:ext>
            </a:extLst>
          </p:cNvPr>
          <p:cNvSpPr txBox="1"/>
          <p:nvPr/>
        </p:nvSpPr>
        <p:spPr>
          <a:xfrm>
            <a:off x="7001641" y="816678"/>
            <a:ext cx="2079538"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A portrait photo of a person cleaning</a:t>
            </a:r>
            <a:endParaRPr kumimoji="0" lang="en-CA" sz="1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sp>
        <p:nvSpPr>
          <p:cNvPr id="8" name="Rectangle 7">
            <a:extLst>
              <a:ext uri="{FF2B5EF4-FFF2-40B4-BE49-F238E27FC236}">
                <a16:creationId xmlns:a16="http://schemas.microsoft.com/office/drawing/2014/main" id="{4E833EF5-56FB-4DB2-8B95-86890FD2AE89}"/>
              </a:ext>
            </a:extLst>
          </p:cNvPr>
          <p:cNvSpPr/>
          <p:nvPr/>
        </p:nvSpPr>
        <p:spPr>
          <a:xfrm>
            <a:off x="7671187" y="4411457"/>
            <a:ext cx="1409991" cy="704123"/>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CA" sz="1800" b="0" i="0" u="none" strike="noStrike" cap="none" spc="0" normalizeH="0" baseline="0">
              <a:ln>
                <a:noFill/>
              </a:ln>
              <a:solidFill>
                <a:srgbClr val="000000"/>
              </a:solidFill>
              <a:effectLst/>
              <a:uFillTx/>
              <a:latin typeface="+mj-lt"/>
              <a:ea typeface="+mj-ea"/>
              <a:cs typeface="+mj-cs"/>
              <a:sym typeface="Calibri"/>
            </a:endParaRPr>
          </a:p>
        </p:txBody>
      </p:sp>
      <p:sp>
        <p:nvSpPr>
          <p:cNvPr id="9" name="TextBox 8">
            <a:extLst>
              <a:ext uri="{FF2B5EF4-FFF2-40B4-BE49-F238E27FC236}">
                <a16:creationId xmlns:a16="http://schemas.microsoft.com/office/drawing/2014/main" id="{7DBAF496-770C-4727-A0F7-1363CDBD6E8D}"/>
              </a:ext>
            </a:extLst>
          </p:cNvPr>
          <p:cNvSpPr txBox="1"/>
          <p:nvPr/>
        </p:nvSpPr>
        <p:spPr>
          <a:xfrm>
            <a:off x="6835560" y="4261341"/>
            <a:ext cx="2142907"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…are all women</a:t>
            </a:r>
            <a:endParaRPr kumimoji="0" lang="en-CA" sz="1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pic>
        <p:nvPicPr>
          <p:cNvPr id="5" name="Picture 4">
            <a:extLst>
              <a:ext uri="{FF2B5EF4-FFF2-40B4-BE49-F238E27FC236}">
                <a16:creationId xmlns:a16="http://schemas.microsoft.com/office/drawing/2014/main" id="{C0F6E3E6-1D63-4322-A193-739E6E318694}"/>
              </a:ext>
            </a:extLst>
          </p:cNvPr>
          <p:cNvPicPr>
            <a:picLocks noChangeAspect="1"/>
          </p:cNvPicPr>
          <p:nvPr/>
        </p:nvPicPr>
        <p:blipFill>
          <a:blip r:embed="rId3"/>
          <a:stretch>
            <a:fillRect/>
          </a:stretch>
        </p:blipFill>
        <p:spPr>
          <a:xfrm>
            <a:off x="0" y="0"/>
            <a:ext cx="6830957" cy="5143500"/>
          </a:xfrm>
          <a:prstGeom prst="rect">
            <a:avLst/>
          </a:prstGeom>
        </p:spPr>
      </p:pic>
    </p:spTree>
    <p:extLst>
      <p:ext uri="{BB962C8B-B14F-4D97-AF65-F5344CB8AC3E}">
        <p14:creationId xmlns:p14="http://schemas.microsoft.com/office/powerpoint/2010/main" val="26602536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Right 2">
            <a:extLst>
              <a:ext uri="{FF2B5EF4-FFF2-40B4-BE49-F238E27FC236}">
                <a16:creationId xmlns:a16="http://schemas.microsoft.com/office/drawing/2014/main" id="{983BAE2F-4680-449E-9379-7170D2DD04A4}"/>
              </a:ext>
            </a:extLst>
          </p:cNvPr>
          <p:cNvSpPr/>
          <p:nvPr/>
        </p:nvSpPr>
        <p:spPr>
          <a:xfrm>
            <a:off x="430928" y="2053580"/>
            <a:ext cx="2521167" cy="733655"/>
          </a:xfrm>
          <a:prstGeom prst="rightArrow">
            <a:avLst/>
          </a:prstGeom>
          <a:solidFill>
            <a:srgbClr val="FFFFFF"/>
          </a:solidFill>
          <a:ln w="25400" cap="flat">
            <a:solidFill>
              <a:schemeClr val="accent6">
                <a:lumMod val="40000"/>
                <a:lumOff val="6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Calibri"/>
              </a:rPr>
              <a:t>Input</a:t>
            </a:r>
            <a:endParaRPr kumimoji="0" lang="en-CA" sz="1800" b="0" i="0" u="none" strike="noStrike" cap="none" spc="0" normalizeH="0" baseline="0" dirty="0">
              <a:ln>
                <a:noFill/>
              </a:ln>
              <a:solidFill>
                <a:srgbClr val="000000"/>
              </a:solidFill>
              <a:effectLst/>
              <a:uFillTx/>
              <a:latin typeface="+mj-lt"/>
              <a:ea typeface="+mj-ea"/>
              <a:cs typeface="+mj-cs"/>
              <a:sym typeface="Calibri"/>
            </a:endParaRPr>
          </a:p>
        </p:txBody>
      </p:sp>
      <p:sp>
        <p:nvSpPr>
          <p:cNvPr id="6" name="Cube 5">
            <a:extLst>
              <a:ext uri="{FF2B5EF4-FFF2-40B4-BE49-F238E27FC236}">
                <a16:creationId xmlns:a16="http://schemas.microsoft.com/office/drawing/2014/main" id="{CDB0BF18-D35E-47A9-927F-5FDC2F16598A}"/>
              </a:ext>
            </a:extLst>
          </p:cNvPr>
          <p:cNvSpPr/>
          <p:nvPr/>
        </p:nvSpPr>
        <p:spPr>
          <a:xfrm>
            <a:off x="3042744" y="1393605"/>
            <a:ext cx="2785241" cy="2404899"/>
          </a:xfrm>
          <a:prstGeom prst="cube">
            <a:avLst>
              <a:gd name="adj" fmla="val 21941"/>
            </a:avLst>
          </a:prstGeom>
          <a:solidFill>
            <a:schemeClr val="tx1"/>
          </a:solidFill>
          <a:ln w="25400" cap="flat">
            <a:solidFill>
              <a:schemeClr val="bg1">
                <a:lumMod val="95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CA" sz="1800" b="0" i="0" u="none" strike="noStrike" cap="none" spc="0" normalizeH="0" baseline="0">
              <a:ln>
                <a:noFill/>
              </a:ln>
              <a:solidFill>
                <a:srgbClr val="000000"/>
              </a:solidFill>
              <a:effectLst/>
              <a:uFillTx/>
              <a:latin typeface="+mj-lt"/>
              <a:ea typeface="+mj-ea"/>
              <a:cs typeface="+mj-cs"/>
              <a:sym typeface="Calibri"/>
            </a:endParaRPr>
          </a:p>
        </p:txBody>
      </p:sp>
      <p:pic>
        <p:nvPicPr>
          <p:cNvPr id="26" name="Graphic 25" descr="Eye with solid fill">
            <a:extLst>
              <a:ext uri="{FF2B5EF4-FFF2-40B4-BE49-F238E27FC236}">
                <a16:creationId xmlns:a16="http://schemas.microsoft.com/office/drawing/2014/main" id="{03C853A6-CE9E-4E15-AD4B-FDC9E62E0CA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11967" y="140871"/>
            <a:ext cx="1246793" cy="1246793"/>
          </a:xfrm>
          <a:prstGeom prst="rect">
            <a:avLst/>
          </a:prstGeom>
        </p:spPr>
      </p:pic>
      <p:pic>
        <p:nvPicPr>
          <p:cNvPr id="8" name="Graphic 7" descr="Question mark with solid fill">
            <a:extLst>
              <a:ext uri="{FF2B5EF4-FFF2-40B4-BE49-F238E27FC236}">
                <a16:creationId xmlns:a16="http://schemas.microsoft.com/office/drawing/2014/main" id="{C4CC155C-DBC0-4559-B400-5646E5CE8E4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52498" y="2161846"/>
            <a:ext cx="1329559" cy="1329559"/>
          </a:xfrm>
          <a:prstGeom prst="rect">
            <a:avLst/>
          </a:prstGeom>
        </p:spPr>
      </p:pic>
      <p:cxnSp>
        <p:nvCxnSpPr>
          <p:cNvPr id="17" name="Straight Connector 16">
            <a:extLst>
              <a:ext uri="{FF2B5EF4-FFF2-40B4-BE49-F238E27FC236}">
                <a16:creationId xmlns:a16="http://schemas.microsoft.com/office/drawing/2014/main" id="{21D32183-7D8C-4593-85DE-19A34DA68DAA}"/>
              </a:ext>
            </a:extLst>
          </p:cNvPr>
          <p:cNvCxnSpPr>
            <a:cxnSpLocks/>
          </p:cNvCxnSpPr>
          <p:nvPr/>
        </p:nvCxnSpPr>
        <p:spPr>
          <a:xfrm>
            <a:off x="4418147" y="735827"/>
            <a:ext cx="0" cy="942921"/>
          </a:xfrm>
          <a:prstGeom prst="line">
            <a:avLst/>
          </a:prstGeom>
          <a:noFill/>
          <a:ln w="38100" cap="flat">
            <a:solidFill>
              <a:srgbClr val="00B050"/>
            </a:solidFill>
            <a:prstDash val="sysDash"/>
            <a:round/>
          </a:ln>
          <a:effectLst/>
          <a:sp3d/>
        </p:spPr>
        <p:style>
          <a:lnRef idx="0">
            <a:scrgbClr r="0" g="0" b="0"/>
          </a:lnRef>
          <a:fillRef idx="0">
            <a:scrgbClr r="0" g="0" b="0"/>
          </a:fillRef>
          <a:effectRef idx="0">
            <a:scrgbClr r="0" g="0" b="0"/>
          </a:effectRef>
          <a:fontRef idx="none"/>
        </p:style>
      </p:cxnSp>
      <p:sp>
        <p:nvSpPr>
          <p:cNvPr id="16" name="&quot;Not Allowed&quot; Symbol 15">
            <a:extLst>
              <a:ext uri="{FF2B5EF4-FFF2-40B4-BE49-F238E27FC236}">
                <a16:creationId xmlns:a16="http://schemas.microsoft.com/office/drawing/2014/main" id="{80E916BE-5C92-444F-BE1E-07AF6CEA76CB}"/>
              </a:ext>
            </a:extLst>
          </p:cNvPr>
          <p:cNvSpPr/>
          <p:nvPr/>
        </p:nvSpPr>
        <p:spPr>
          <a:xfrm>
            <a:off x="3895364" y="224268"/>
            <a:ext cx="1080000" cy="1080000"/>
          </a:xfrm>
          <a:prstGeom prst="noSmoking">
            <a:avLst>
              <a:gd name="adj" fmla="val 5762"/>
            </a:avLst>
          </a:prstGeom>
          <a:solidFill>
            <a:srgbClr val="FF0000"/>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CA" sz="1800" b="0" i="0" u="none" strike="noStrike" cap="none" spc="0" normalizeH="0" baseline="0">
              <a:ln>
                <a:noFill/>
              </a:ln>
              <a:solidFill>
                <a:srgbClr val="000000"/>
              </a:solidFill>
              <a:effectLst/>
              <a:uFillTx/>
              <a:latin typeface="+mj-lt"/>
              <a:ea typeface="+mj-ea"/>
              <a:cs typeface="+mj-cs"/>
              <a:sym typeface="Calibri"/>
            </a:endParaRPr>
          </a:p>
        </p:txBody>
      </p:sp>
      <p:sp>
        <p:nvSpPr>
          <p:cNvPr id="18" name="TextBox 17">
            <a:extLst>
              <a:ext uri="{FF2B5EF4-FFF2-40B4-BE49-F238E27FC236}">
                <a16:creationId xmlns:a16="http://schemas.microsoft.com/office/drawing/2014/main" id="{F34D1694-9DFB-4A09-8E80-4FB284EDDE61}"/>
              </a:ext>
            </a:extLst>
          </p:cNvPr>
          <p:cNvSpPr txBox="1"/>
          <p:nvPr/>
        </p:nvSpPr>
        <p:spPr>
          <a:xfrm>
            <a:off x="386257" y="2863064"/>
            <a:ext cx="2521167"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200" b="1" dirty="0">
                <a:latin typeface="Arial" panose="020B0604020202020204" pitchFamily="34" charset="0"/>
                <a:cs typeface="Arial" panose="020B0604020202020204" pitchFamily="34" charset="0"/>
              </a:rPr>
              <a:t>Prompt: </a:t>
            </a:r>
            <a:r>
              <a:rPr lang="en-CA" sz="1200" dirty="0">
                <a:latin typeface="Arial" panose="020B0604020202020204" pitchFamily="34" charset="0"/>
                <a:cs typeface="Arial" panose="020B0604020202020204" pitchFamily="34" charset="0"/>
              </a:rPr>
              <a:t>What happens after we die?</a:t>
            </a:r>
          </a:p>
        </p:txBody>
      </p:sp>
      <p:pic>
        <p:nvPicPr>
          <p:cNvPr id="23" name="Graphic 22" descr="Eye with solid fill">
            <a:extLst>
              <a:ext uri="{FF2B5EF4-FFF2-40B4-BE49-F238E27FC236}">
                <a16:creationId xmlns:a16="http://schemas.microsoft.com/office/drawing/2014/main" id="{322EC3B8-FF61-4D59-9406-1916F3CBEA9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2310" y="389868"/>
            <a:ext cx="1246793" cy="1246793"/>
          </a:xfrm>
          <a:prstGeom prst="rect">
            <a:avLst/>
          </a:prstGeom>
        </p:spPr>
      </p:pic>
      <p:pic>
        <p:nvPicPr>
          <p:cNvPr id="25" name="Graphic 24" descr="Eye with solid fill">
            <a:extLst>
              <a:ext uri="{FF2B5EF4-FFF2-40B4-BE49-F238E27FC236}">
                <a16:creationId xmlns:a16="http://schemas.microsoft.com/office/drawing/2014/main" id="{4CB624BB-D84C-4F19-A4A5-A12407BF9BA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51327" y="389867"/>
            <a:ext cx="1246793" cy="1246793"/>
          </a:xfrm>
          <a:prstGeom prst="rect">
            <a:avLst/>
          </a:prstGeom>
        </p:spPr>
      </p:pic>
      <p:cxnSp>
        <p:nvCxnSpPr>
          <p:cNvPr id="28" name="Straight Connector 27">
            <a:extLst>
              <a:ext uri="{FF2B5EF4-FFF2-40B4-BE49-F238E27FC236}">
                <a16:creationId xmlns:a16="http://schemas.microsoft.com/office/drawing/2014/main" id="{B22CDDD6-EF5F-4064-A272-706FC8C06F36}"/>
              </a:ext>
            </a:extLst>
          </p:cNvPr>
          <p:cNvCxnSpPr>
            <a:cxnSpLocks/>
          </p:cNvCxnSpPr>
          <p:nvPr/>
        </p:nvCxnSpPr>
        <p:spPr>
          <a:xfrm>
            <a:off x="1005706" y="1013263"/>
            <a:ext cx="631936" cy="1040317"/>
          </a:xfrm>
          <a:prstGeom prst="line">
            <a:avLst/>
          </a:prstGeom>
          <a:noFill/>
          <a:ln w="38100" cap="flat">
            <a:solidFill>
              <a:srgbClr val="00B050"/>
            </a:solidFill>
            <a:prstDash val="sysDash"/>
            <a:round/>
          </a:ln>
          <a:effectLst/>
          <a:sp3d/>
        </p:spPr>
        <p:style>
          <a:lnRef idx="0">
            <a:scrgbClr r="0" g="0" b="0"/>
          </a:lnRef>
          <a:fillRef idx="0">
            <a:scrgbClr r="0" g="0" b="0"/>
          </a:fillRef>
          <a:effectRef idx="0">
            <a:scrgbClr r="0" g="0" b="0"/>
          </a:effectRef>
          <a:fontRef idx="none"/>
        </p:style>
      </p:cxnSp>
      <p:pic>
        <p:nvPicPr>
          <p:cNvPr id="34" name="Graphic 33" descr="Magnifying glass with solid fill">
            <a:extLst>
              <a:ext uri="{FF2B5EF4-FFF2-40B4-BE49-F238E27FC236}">
                <a16:creationId xmlns:a16="http://schemas.microsoft.com/office/drawing/2014/main" id="{0EE41960-80E8-4E5D-BC4A-F113B631A18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02040" y="1787366"/>
            <a:ext cx="2582259" cy="2582259"/>
          </a:xfrm>
          <a:prstGeom prst="rect">
            <a:avLst/>
          </a:prstGeom>
        </p:spPr>
      </p:pic>
      <p:sp>
        <p:nvSpPr>
          <p:cNvPr id="32" name="TextBox 31">
            <a:extLst>
              <a:ext uri="{FF2B5EF4-FFF2-40B4-BE49-F238E27FC236}">
                <a16:creationId xmlns:a16="http://schemas.microsoft.com/office/drawing/2014/main" id="{58752E85-EADE-445B-A444-B7C5ED7FE679}"/>
              </a:ext>
            </a:extLst>
          </p:cNvPr>
          <p:cNvSpPr txBox="1"/>
          <p:nvPr/>
        </p:nvSpPr>
        <p:spPr>
          <a:xfrm>
            <a:off x="5967253" y="2826625"/>
            <a:ext cx="2521167" cy="1569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200" b="1" dirty="0">
                <a:latin typeface="Arial" panose="020B0604020202020204" pitchFamily="34" charset="0"/>
                <a:cs typeface="Arial" panose="020B0604020202020204" pitchFamily="34" charset="0"/>
              </a:rPr>
              <a:t>AI Response</a:t>
            </a:r>
            <a:r>
              <a:rPr lang="en-CA" sz="1200" dirty="0">
                <a:latin typeface="Arial" panose="020B0604020202020204" pitchFamily="34" charset="0"/>
                <a:cs typeface="Arial" panose="020B0604020202020204" pitchFamily="34" charset="0"/>
              </a:rPr>
              <a:t>: The question of what happens after we die is one that has been explored across various fields—religion, philosophy, science, and personal belief systems. Here are some perspectives from different viewpoints:</a:t>
            </a:r>
          </a:p>
        </p:txBody>
      </p:sp>
      <p:sp>
        <p:nvSpPr>
          <p:cNvPr id="35" name="Arrow: Right 34">
            <a:extLst>
              <a:ext uri="{FF2B5EF4-FFF2-40B4-BE49-F238E27FC236}">
                <a16:creationId xmlns:a16="http://schemas.microsoft.com/office/drawing/2014/main" id="{EC7C869D-BC84-44C6-A4FD-B3D953248DCF}"/>
              </a:ext>
            </a:extLst>
          </p:cNvPr>
          <p:cNvSpPr/>
          <p:nvPr/>
        </p:nvSpPr>
        <p:spPr>
          <a:xfrm>
            <a:off x="5987281" y="2053579"/>
            <a:ext cx="2521167" cy="733655"/>
          </a:xfrm>
          <a:prstGeom prst="rightArrow">
            <a:avLst/>
          </a:prstGeom>
          <a:solidFill>
            <a:srgbClr val="FFFFFF"/>
          </a:solidFill>
          <a:ln w="25400" cap="flat">
            <a:solidFill>
              <a:schemeClr val="accent6">
                <a:lumMod val="40000"/>
                <a:lumOff val="6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Calibri"/>
              </a:rPr>
              <a:t>Output</a:t>
            </a:r>
            <a:endParaRPr kumimoji="0" lang="en-CA" sz="1800" b="0" i="0" u="none" strike="noStrike" cap="none" spc="0" normalizeH="0" baseline="0" dirty="0">
              <a:ln>
                <a:noFill/>
              </a:ln>
              <a:solidFill>
                <a:srgbClr val="000000"/>
              </a:solidFill>
              <a:effectLst/>
              <a:uFillTx/>
              <a:latin typeface="+mj-lt"/>
              <a:ea typeface="+mj-ea"/>
              <a:cs typeface="+mj-cs"/>
              <a:sym typeface="Calibri"/>
            </a:endParaRPr>
          </a:p>
        </p:txBody>
      </p:sp>
      <p:cxnSp>
        <p:nvCxnSpPr>
          <p:cNvPr id="37" name="Straight Connector 36">
            <a:extLst>
              <a:ext uri="{FF2B5EF4-FFF2-40B4-BE49-F238E27FC236}">
                <a16:creationId xmlns:a16="http://schemas.microsoft.com/office/drawing/2014/main" id="{49C3B7B5-658F-41DB-AD44-E18B3BB235C9}"/>
              </a:ext>
            </a:extLst>
          </p:cNvPr>
          <p:cNvCxnSpPr>
            <a:cxnSpLocks/>
          </p:cNvCxnSpPr>
          <p:nvPr/>
        </p:nvCxnSpPr>
        <p:spPr>
          <a:xfrm flipH="1">
            <a:off x="7365114" y="1013263"/>
            <a:ext cx="631936" cy="1040317"/>
          </a:xfrm>
          <a:prstGeom prst="line">
            <a:avLst/>
          </a:prstGeom>
          <a:noFill/>
          <a:ln w="38100" cap="flat">
            <a:solidFill>
              <a:srgbClr val="00B050"/>
            </a:solidFill>
            <a:prstDash val="sysDash"/>
            <a:round/>
          </a:ln>
          <a:effectLst/>
          <a:sp3d/>
        </p:spPr>
        <p:style>
          <a:lnRef idx="0">
            <a:scrgbClr r="0" g="0" b="0"/>
          </a:lnRef>
          <a:fillRef idx="0">
            <a:scrgbClr r="0" g="0" b="0"/>
          </a:fillRef>
          <a:effectRef idx="0">
            <a:scrgbClr r="0" g="0" b="0"/>
          </a:effectRef>
          <a:fontRef idx="none"/>
        </p:style>
      </p:cxnSp>
      <p:sp>
        <p:nvSpPr>
          <p:cNvPr id="2" name="Multiplication Sign 1">
            <a:extLst>
              <a:ext uri="{FF2B5EF4-FFF2-40B4-BE49-F238E27FC236}">
                <a16:creationId xmlns:a16="http://schemas.microsoft.com/office/drawing/2014/main" id="{A23A5404-083B-4C2F-BACA-2E9C12DF06FD}"/>
              </a:ext>
            </a:extLst>
          </p:cNvPr>
          <p:cNvSpPr/>
          <p:nvPr/>
        </p:nvSpPr>
        <p:spPr>
          <a:xfrm>
            <a:off x="4058147" y="1276660"/>
            <a:ext cx="720000" cy="720000"/>
          </a:xfrm>
          <a:prstGeom prst="mathMultiply">
            <a:avLst>
              <a:gd name="adj1" fmla="val 8759"/>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CA" sz="1800" b="0" i="0" u="none" strike="noStrike" cap="none" spc="0" normalizeH="0" baseline="0">
              <a:ln>
                <a:noFill/>
              </a:ln>
              <a:solidFill>
                <a:srgbClr val="000000"/>
              </a:solidFill>
              <a:effectLst/>
              <a:uFillTx/>
              <a:latin typeface="+mj-lt"/>
              <a:ea typeface="+mj-ea"/>
              <a:cs typeface="+mj-cs"/>
              <a:sym typeface="Calibri"/>
            </a:endParaRPr>
          </a:p>
        </p:txBody>
      </p:sp>
      <p:sp>
        <p:nvSpPr>
          <p:cNvPr id="4" name="TextBox 3">
            <a:extLst>
              <a:ext uri="{FF2B5EF4-FFF2-40B4-BE49-F238E27FC236}">
                <a16:creationId xmlns:a16="http://schemas.microsoft.com/office/drawing/2014/main" id="{232A7FB0-C9A9-1CD1-9A7D-03B981890210}"/>
              </a:ext>
            </a:extLst>
          </p:cNvPr>
          <p:cNvSpPr txBox="1"/>
          <p:nvPr/>
        </p:nvSpPr>
        <p:spPr>
          <a:xfrm>
            <a:off x="3974402" y="4633301"/>
            <a:ext cx="1195195"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AI opacity</a:t>
            </a:r>
            <a:endParaRPr kumimoji="0" lang="en-US" sz="1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spTree>
    <p:extLst>
      <p:ext uri="{BB962C8B-B14F-4D97-AF65-F5344CB8AC3E}">
        <p14:creationId xmlns:p14="http://schemas.microsoft.com/office/powerpoint/2010/main" val="359575527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05842-FFE2-B4EA-5CEC-6825E1180123}"/>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BCFFFC7-8928-B92B-7D6F-7638D43F7845}"/>
              </a:ext>
            </a:extLst>
          </p:cNvPr>
          <p:cNvCxnSpPr>
            <a:cxnSpLocks/>
          </p:cNvCxnSpPr>
          <p:nvPr/>
        </p:nvCxnSpPr>
        <p:spPr>
          <a:xfrm>
            <a:off x="457200" y="1000664"/>
            <a:ext cx="8229599" cy="0"/>
          </a:xfrm>
          <a:prstGeom prst="line">
            <a:avLst/>
          </a:prstGeom>
          <a:noFill/>
          <a:ln w="28575"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6" name="Straight Connector 5">
            <a:extLst>
              <a:ext uri="{FF2B5EF4-FFF2-40B4-BE49-F238E27FC236}">
                <a16:creationId xmlns:a16="http://schemas.microsoft.com/office/drawing/2014/main" id="{88044225-E2F0-C859-E976-2E88F12378CB}"/>
              </a:ext>
            </a:extLst>
          </p:cNvPr>
          <p:cNvCxnSpPr>
            <a:cxnSpLocks/>
          </p:cNvCxnSpPr>
          <p:nvPr/>
        </p:nvCxnSpPr>
        <p:spPr>
          <a:xfrm>
            <a:off x="457200" y="3913517"/>
            <a:ext cx="8229599" cy="0"/>
          </a:xfrm>
          <a:prstGeom prst="line">
            <a:avLst/>
          </a:prstGeom>
          <a:noFill/>
          <a:ln w="28575"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7" name="Straight Connector 6">
            <a:extLst>
              <a:ext uri="{FF2B5EF4-FFF2-40B4-BE49-F238E27FC236}">
                <a16:creationId xmlns:a16="http://schemas.microsoft.com/office/drawing/2014/main" id="{92F6FFAA-56EA-C341-80E3-2CB9552CA8F7}"/>
              </a:ext>
            </a:extLst>
          </p:cNvPr>
          <p:cNvCxnSpPr>
            <a:cxnSpLocks/>
          </p:cNvCxnSpPr>
          <p:nvPr/>
        </p:nvCxnSpPr>
        <p:spPr>
          <a:xfrm>
            <a:off x="4572000" y="793630"/>
            <a:ext cx="0" cy="207034"/>
          </a:xfrm>
          <a:prstGeom prst="line">
            <a:avLst/>
          </a:prstGeom>
          <a:noFill/>
          <a:ln w="28575" cap="flat">
            <a:solidFill>
              <a:schemeClr val="accent1"/>
            </a:solidFill>
            <a:prstDash val="solid"/>
            <a:round/>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0E900716-B22F-CE4C-A73D-6DA5F93296C3}"/>
              </a:ext>
            </a:extLst>
          </p:cNvPr>
          <p:cNvSpPr txBox="1"/>
          <p:nvPr/>
        </p:nvSpPr>
        <p:spPr>
          <a:xfrm>
            <a:off x="737193" y="631336"/>
            <a:ext cx="3554815"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Calibri"/>
              </a:rPr>
              <a:t>Uncertainty / Patterns / Insights</a:t>
            </a:r>
            <a:endParaRPr kumimoji="0" lang="en-CA" sz="1800" b="1"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Calibri"/>
            </a:endParaRPr>
          </a:p>
        </p:txBody>
      </p:sp>
      <p:sp>
        <p:nvSpPr>
          <p:cNvPr id="11" name="TextBox 10">
            <a:extLst>
              <a:ext uri="{FF2B5EF4-FFF2-40B4-BE49-F238E27FC236}">
                <a16:creationId xmlns:a16="http://schemas.microsoft.com/office/drawing/2014/main" id="{D5CFE07A-062E-93DF-D3DC-4B8F98C6B8AB}"/>
              </a:ext>
            </a:extLst>
          </p:cNvPr>
          <p:cNvSpPr txBox="1"/>
          <p:nvPr/>
        </p:nvSpPr>
        <p:spPr>
          <a:xfrm>
            <a:off x="5788146" y="641570"/>
            <a:ext cx="1682508"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Calibri"/>
              </a:rPr>
              <a:t>Clarity / Focus</a:t>
            </a:r>
            <a:endParaRPr kumimoji="0" lang="en-CA" sz="1800" b="1"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Calibri"/>
            </a:endParaRPr>
          </a:p>
        </p:txBody>
      </p:sp>
      <p:sp>
        <p:nvSpPr>
          <p:cNvPr id="10" name="Isosceles Triangle 9">
            <a:extLst>
              <a:ext uri="{FF2B5EF4-FFF2-40B4-BE49-F238E27FC236}">
                <a16:creationId xmlns:a16="http://schemas.microsoft.com/office/drawing/2014/main" id="{AF35C8A2-3045-EF0F-ACB6-00BC5A471C52}"/>
              </a:ext>
            </a:extLst>
          </p:cNvPr>
          <p:cNvSpPr/>
          <p:nvPr/>
        </p:nvSpPr>
        <p:spPr>
          <a:xfrm>
            <a:off x="1207699" y="3723283"/>
            <a:ext cx="180000" cy="180000"/>
          </a:xfrm>
          <a:prstGeom prst="triangle">
            <a:avLst/>
          </a:prstGeom>
          <a:solidFill>
            <a:schemeClr val="accent1"/>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CA" sz="1800" b="0" i="0" u="none" strike="noStrike" cap="none" spc="0" normalizeH="0" baseline="0">
              <a:ln>
                <a:noFill/>
              </a:ln>
              <a:solidFill>
                <a:srgbClr val="000000"/>
              </a:solidFill>
              <a:effectLst/>
              <a:uFillTx/>
              <a:latin typeface="+mj-lt"/>
              <a:ea typeface="+mj-ea"/>
              <a:cs typeface="+mj-cs"/>
              <a:sym typeface="Calibri"/>
            </a:endParaRPr>
          </a:p>
        </p:txBody>
      </p:sp>
      <p:sp>
        <p:nvSpPr>
          <p:cNvPr id="13" name="Isosceles Triangle 12">
            <a:extLst>
              <a:ext uri="{FF2B5EF4-FFF2-40B4-BE49-F238E27FC236}">
                <a16:creationId xmlns:a16="http://schemas.microsoft.com/office/drawing/2014/main" id="{60A8E643-0DA2-1D22-91EB-C0BB620CE127}"/>
              </a:ext>
            </a:extLst>
          </p:cNvPr>
          <p:cNvSpPr/>
          <p:nvPr/>
        </p:nvSpPr>
        <p:spPr>
          <a:xfrm>
            <a:off x="4481999" y="3723283"/>
            <a:ext cx="180000" cy="180000"/>
          </a:xfrm>
          <a:prstGeom prst="triangle">
            <a:avLst/>
          </a:prstGeom>
          <a:solidFill>
            <a:schemeClr val="accent1"/>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CA" sz="1800" b="0" i="0" u="none" strike="noStrike" cap="none" spc="0" normalizeH="0" baseline="0">
              <a:ln>
                <a:noFill/>
              </a:ln>
              <a:solidFill>
                <a:srgbClr val="000000"/>
              </a:solidFill>
              <a:effectLst/>
              <a:uFillTx/>
              <a:latin typeface="+mj-lt"/>
              <a:ea typeface="+mj-ea"/>
              <a:cs typeface="+mj-cs"/>
              <a:sym typeface="Calibri"/>
            </a:endParaRPr>
          </a:p>
        </p:txBody>
      </p:sp>
      <p:sp>
        <p:nvSpPr>
          <p:cNvPr id="14" name="Isosceles Triangle 13">
            <a:extLst>
              <a:ext uri="{FF2B5EF4-FFF2-40B4-BE49-F238E27FC236}">
                <a16:creationId xmlns:a16="http://schemas.microsoft.com/office/drawing/2014/main" id="{97593E97-5E76-CCB9-4ACB-06482F276428}"/>
              </a:ext>
            </a:extLst>
          </p:cNvPr>
          <p:cNvSpPr/>
          <p:nvPr/>
        </p:nvSpPr>
        <p:spPr>
          <a:xfrm>
            <a:off x="7666299" y="3733517"/>
            <a:ext cx="180000" cy="180000"/>
          </a:xfrm>
          <a:prstGeom prst="triangle">
            <a:avLst/>
          </a:prstGeom>
          <a:solidFill>
            <a:schemeClr val="accent1"/>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CA" sz="1800" b="0" i="0" u="none" strike="noStrike" cap="none" spc="0" normalizeH="0" baseline="0">
              <a:ln>
                <a:noFill/>
              </a:ln>
              <a:solidFill>
                <a:srgbClr val="000000"/>
              </a:solidFill>
              <a:effectLst/>
              <a:uFillTx/>
              <a:latin typeface="+mj-lt"/>
              <a:ea typeface="+mj-ea"/>
              <a:cs typeface="+mj-cs"/>
              <a:sym typeface="Calibri"/>
            </a:endParaRPr>
          </a:p>
        </p:txBody>
      </p:sp>
      <p:sp>
        <p:nvSpPr>
          <p:cNvPr id="12" name="TextBox 11">
            <a:extLst>
              <a:ext uri="{FF2B5EF4-FFF2-40B4-BE49-F238E27FC236}">
                <a16:creationId xmlns:a16="http://schemas.microsoft.com/office/drawing/2014/main" id="{9CBC6CE0-E9DF-F9B4-0904-C9904D34ABF2}"/>
              </a:ext>
            </a:extLst>
          </p:cNvPr>
          <p:cNvSpPr txBox="1"/>
          <p:nvPr/>
        </p:nvSpPr>
        <p:spPr>
          <a:xfrm>
            <a:off x="501329" y="3984874"/>
            <a:ext cx="1592740"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Calibri"/>
              </a:rPr>
              <a:t>Starting </a:t>
            </a:r>
            <a:r>
              <a:rPr lang="en-US" b="1" dirty="0">
                <a:solidFill>
                  <a:schemeClr val="tx1"/>
                </a:solidFill>
                <a:latin typeface="Arial" panose="020B0604020202020204" pitchFamily="34" charset="0"/>
                <a:cs typeface="Arial" panose="020B0604020202020204" pitchFamily="34" charset="0"/>
              </a:rPr>
              <a:t>your </a:t>
            </a:r>
          </a:p>
          <a:p>
            <a:pPr marL="0" marR="0" indent="0" algn="ctr" defTabSz="457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Calibri"/>
              </a:rPr>
              <a:t>Research</a:t>
            </a:r>
            <a:endParaRPr kumimoji="0" lang="en-CA" sz="1800" b="1"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Calibri"/>
            </a:endParaRPr>
          </a:p>
        </p:txBody>
      </p:sp>
      <p:sp>
        <p:nvSpPr>
          <p:cNvPr id="16" name="TextBox 15">
            <a:extLst>
              <a:ext uri="{FF2B5EF4-FFF2-40B4-BE49-F238E27FC236}">
                <a16:creationId xmlns:a16="http://schemas.microsoft.com/office/drawing/2014/main" id="{A6833F0A-3A6F-342C-8885-FB1AA717F4F8}"/>
              </a:ext>
            </a:extLst>
          </p:cNvPr>
          <p:cNvSpPr txBox="1"/>
          <p:nvPr/>
        </p:nvSpPr>
        <p:spPr>
          <a:xfrm>
            <a:off x="3935929" y="4026706"/>
            <a:ext cx="1272139"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Calibri"/>
              </a:rPr>
              <a:t>Forming a </a:t>
            </a:r>
          </a:p>
          <a:p>
            <a:pPr marL="0" marR="0" indent="0" algn="ctr" defTabSz="457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Calibri"/>
              </a:rPr>
              <a:t>structure</a:t>
            </a:r>
            <a:endParaRPr kumimoji="0" lang="en-CA" sz="1800" b="1"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Calibri"/>
            </a:endParaRPr>
          </a:p>
        </p:txBody>
      </p:sp>
      <p:sp>
        <p:nvSpPr>
          <p:cNvPr id="17" name="TextBox 16">
            <a:extLst>
              <a:ext uri="{FF2B5EF4-FFF2-40B4-BE49-F238E27FC236}">
                <a16:creationId xmlns:a16="http://schemas.microsoft.com/office/drawing/2014/main" id="{7EB9730C-A7C1-7F60-420C-519EEA049C00}"/>
              </a:ext>
            </a:extLst>
          </p:cNvPr>
          <p:cNvSpPr txBox="1"/>
          <p:nvPr/>
        </p:nvSpPr>
        <p:spPr>
          <a:xfrm>
            <a:off x="7312589" y="4026705"/>
            <a:ext cx="887418"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b="1" dirty="0">
                <a:solidFill>
                  <a:schemeClr val="tx1"/>
                </a:solidFill>
                <a:latin typeface="Arial" panose="020B0604020202020204" pitchFamily="34" charset="0"/>
                <a:cs typeface="Arial" panose="020B0604020202020204" pitchFamily="34" charset="0"/>
              </a:rPr>
              <a:t>Writing</a:t>
            </a:r>
            <a:endParaRPr kumimoji="0" lang="en-US" sz="1800" b="1"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Calibri"/>
            </a:endParaRPr>
          </a:p>
        </p:txBody>
      </p:sp>
      <p:grpSp>
        <p:nvGrpSpPr>
          <p:cNvPr id="23" name="Group 22">
            <a:extLst>
              <a:ext uri="{FF2B5EF4-FFF2-40B4-BE49-F238E27FC236}">
                <a16:creationId xmlns:a16="http://schemas.microsoft.com/office/drawing/2014/main" id="{AD511FFC-0462-4861-E453-01DF201C5076}"/>
              </a:ext>
            </a:extLst>
          </p:cNvPr>
          <p:cNvGrpSpPr/>
          <p:nvPr/>
        </p:nvGrpSpPr>
        <p:grpSpPr>
          <a:xfrm>
            <a:off x="224287" y="1311215"/>
            <a:ext cx="8471139" cy="2449902"/>
            <a:chOff x="224287" y="1311215"/>
            <a:chExt cx="8471139" cy="2449902"/>
          </a:xfrm>
        </p:grpSpPr>
        <p:sp>
          <p:nvSpPr>
            <p:cNvPr id="19" name="Freeform: Shape 18">
              <a:extLst>
                <a:ext uri="{FF2B5EF4-FFF2-40B4-BE49-F238E27FC236}">
                  <a16:creationId xmlns:a16="http://schemas.microsoft.com/office/drawing/2014/main" id="{F1DA2E1A-0540-070E-A7E9-AD932B5F91C0}"/>
                </a:ext>
              </a:extLst>
            </p:cNvPr>
            <p:cNvSpPr/>
            <p:nvPr/>
          </p:nvSpPr>
          <p:spPr>
            <a:xfrm>
              <a:off x="707436" y="1311215"/>
              <a:ext cx="7987990" cy="2449902"/>
            </a:xfrm>
            <a:custGeom>
              <a:avLst/>
              <a:gdLst>
                <a:gd name="connsiteX0" fmla="*/ 241470 w 7987990"/>
                <a:gd name="connsiteY0" fmla="*/ 1673525 h 2449902"/>
                <a:gd name="connsiteX1" fmla="*/ 51689 w 7987990"/>
                <a:gd name="connsiteY1" fmla="*/ 1500996 h 2449902"/>
                <a:gd name="connsiteX2" fmla="*/ 17183 w 7987990"/>
                <a:gd name="connsiteY2" fmla="*/ 1345721 h 2449902"/>
                <a:gd name="connsiteX3" fmla="*/ 258722 w 7987990"/>
                <a:gd name="connsiteY3" fmla="*/ 879894 h 2449902"/>
                <a:gd name="connsiteX4" fmla="*/ 344987 w 7987990"/>
                <a:gd name="connsiteY4" fmla="*/ 897147 h 2449902"/>
                <a:gd name="connsiteX5" fmla="*/ 206964 w 7987990"/>
                <a:gd name="connsiteY5" fmla="*/ 1259457 h 2449902"/>
                <a:gd name="connsiteX6" fmla="*/ 189711 w 7987990"/>
                <a:gd name="connsiteY6" fmla="*/ 1431985 h 2449902"/>
                <a:gd name="connsiteX7" fmla="*/ 275975 w 7987990"/>
                <a:gd name="connsiteY7" fmla="*/ 1535502 h 2449902"/>
                <a:gd name="connsiteX8" fmla="*/ 396745 w 7987990"/>
                <a:gd name="connsiteY8" fmla="*/ 1500996 h 2449902"/>
                <a:gd name="connsiteX9" fmla="*/ 603779 w 7987990"/>
                <a:gd name="connsiteY9" fmla="*/ 1311215 h 2449902"/>
                <a:gd name="connsiteX10" fmla="*/ 690043 w 7987990"/>
                <a:gd name="connsiteY10" fmla="*/ 1293962 h 2449902"/>
                <a:gd name="connsiteX11" fmla="*/ 724549 w 7987990"/>
                <a:gd name="connsiteY11" fmla="*/ 2053087 h 2449902"/>
                <a:gd name="connsiteX12" fmla="*/ 552021 w 7987990"/>
                <a:gd name="connsiteY12" fmla="*/ 2139351 h 2449902"/>
                <a:gd name="connsiteX13" fmla="*/ 293228 w 7987990"/>
                <a:gd name="connsiteY13" fmla="*/ 2156604 h 2449902"/>
                <a:gd name="connsiteX14" fmla="*/ 137953 w 7987990"/>
                <a:gd name="connsiteY14" fmla="*/ 2122098 h 2449902"/>
                <a:gd name="connsiteX15" fmla="*/ 34436 w 7987990"/>
                <a:gd name="connsiteY15" fmla="*/ 1673525 h 2449902"/>
                <a:gd name="connsiteX16" fmla="*/ 362239 w 7987990"/>
                <a:gd name="connsiteY16" fmla="*/ 1397479 h 2449902"/>
                <a:gd name="connsiteX17" fmla="*/ 793560 w 7987990"/>
                <a:gd name="connsiteY17" fmla="*/ 1224951 h 2449902"/>
                <a:gd name="connsiteX18" fmla="*/ 948836 w 7987990"/>
                <a:gd name="connsiteY18" fmla="*/ 465827 h 2449902"/>
                <a:gd name="connsiteX19" fmla="*/ 638285 w 7987990"/>
                <a:gd name="connsiteY19" fmla="*/ 310551 h 2449902"/>
                <a:gd name="connsiteX20" fmla="*/ 448504 w 7987990"/>
                <a:gd name="connsiteY20" fmla="*/ 362310 h 2449902"/>
                <a:gd name="connsiteX21" fmla="*/ 724549 w 7987990"/>
                <a:gd name="connsiteY21" fmla="*/ 1138687 h 2449902"/>
                <a:gd name="connsiteX22" fmla="*/ 793560 w 7987990"/>
                <a:gd name="connsiteY22" fmla="*/ 1276710 h 2449902"/>
                <a:gd name="connsiteX23" fmla="*/ 810813 w 7987990"/>
                <a:gd name="connsiteY23" fmla="*/ 1431985 h 2449902"/>
                <a:gd name="connsiteX24" fmla="*/ 362239 w 7987990"/>
                <a:gd name="connsiteY24" fmla="*/ 1794294 h 2449902"/>
                <a:gd name="connsiteX25" fmla="*/ 258722 w 7987990"/>
                <a:gd name="connsiteY25" fmla="*/ 1828800 h 2449902"/>
                <a:gd name="connsiteX26" fmla="*/ 206964 w 7987990"/>
                <a:gd name="connsiteY26" fmla="*/ 1725283 h 2449902"/>
                <a:gd name="connsiteX27" fmla="*/ 413998 w 7987990"/>
                <a:gd name="connsiteY27" fmla="*/ 1518249 h 2449902"/>
                <a:gd name="connsiteX28" fmla="*/ 569273 w 7987990"/>
                <a:gd name="connsiteY28" fmla="*/ 1345721 h 2449902"/>
                <a:gd name="connsiteX29" fmla="*/ 603779 w 7987990"/>
                <a:gd name="connsiteY29" fmla="*/ 1276710 h 2449902"/>
                <a:gd name="connsiteX30" fmla="*/ 845319 w 7987990"/>
                <a:gd name="connsiteY30" fmla="*/ 1259457 h 2449902"/>
                <a:gd name="connsiteX31" fmla="*/ 1052353 w 7987990"/>
                <a:gd name="connsiteY31" fmla="*/ 1155940 h 2449902"/>
                <a:gd name="connsiteX32" fmla="*/ 1173122 w 7987990"/>
                <a:gd name="connsiteY32" fmla="*/ 1104181 h 2449902"/>
                <a:gd name="connsiteX33" fmla="*/ 1431915 w 7987990"/>
                <a:gd name="connsiteY33" fmla="*/ 966159 h 2449902"/>
                <a:gd name="connsiteX34" fmla="*/ 1569938 w 7987990"/>
                <a:gd name="connsiteY34" fmla="*/ 862642 h 2449902"/>
                <a:gd name="connsiteX35" fmla="*/ 1621696 w 7987990"/>
                <a:gd name="connsiteY35" fmla="*/ 776377 h 2449902"/>
                <a:gd name="connsiteX36" fmla="*/ 1414662 w 7987990"/>
                <a:gd name="connsiteY36" fmla="*/ 431321 h 2449902"/>
                <a:gd name="connsiteX37" fmla="*/ 1224881 w 7987990"/>
                <a:gd name="connsiteY37" fmla="*/ 465827 h 2449902"/>
                <a:gd name="connsiteX38" fmla="*/ 1086858 w 7987990"/>
                <a:gd name="connsiteY38" fmla="*/ 621102 h 2449902"/>
                <a:gd name="connsiteX39" fmla="*/ 1173122 w 7987990"/>
                <a:gd name="connsiteY39" fmla="*/ 672860 h 2449902"/>
                <a:gd name="connsiteX40" fmla="*/ 1604443 w 7987990"/>
                <a:gd name="connsiteY40" fmla="*/ 879894 h 2449902"/>
                <a:gd name="connsiteX41" fmla="*/ 1621696 w 7987990"/>
                <a:gd name="connsiteY41" fmla="*/ 1811547 h 2449902"/>
                <a:gd name="connsiteX42" fmla="*/ 1224881 w 7987990"/>
                <a:gd name="connsiteY42" fmla="*/ 1949570 h 2449902"/>
                <a:gd name="connsiteX43" fmla="*/ 1173122 w 7987990"/>
                <a:gd name="connsiteY43" fmla="*/ 1656272 h 2449902"/>
                <a:gd name="connsiteX44" fmla="*/ 1483673 w 7987990"/>
                <a:gd name="connsiteY44" fmla="*/ 1155940 h 2449902"/>
                <a:gd name="connsiteX45" fmla="*/ 1587190 w 7987990"/>
                <a:gd name="connsiteY45" fmla="*/ 810883 h 2449902"/>
                <a:gd name="connsiteX46" fmla="*/ 1845983 w 7987990"/>
                <a:gd name="connsiteY46" fmla="*/ 655608 h 2449902"/>
                <a:gd name="connsiteX47" fmla="*/ 2018511 w 7987990"/>
                <a:gd name="connsiteY47" fmla="*/ 534838 h 2449902"/>
                <a:gd name="connsiteX48" fmla="*/ 2294556 w 7987990"/>
                <a:gd name="connsiteY48" fmla="*/ 1138687 h 2449902"/>
                <a:gd name="connsiteX49" fmla="*/ 2311809 w 7987990"/>
                <a:gd name="connsiteY49" fmla="*/ 1414732 h 2449902"/>
                <a:gd name="connsiteX50" fmla="*/ 2208292 w 7987990"/>
                <a:gd name="connsiteY50" fmla="*/ 1604513 h 2449902"/>
                <a:gd name="connsiteX51" fmla="*/ 2104775 w 7987990"/>
                <a:gd name="connsiteY51" fmla="*/ 1708030 h 2449902"/>
                <a:gd name="connsiteX52" fmla="*/ 1656202 w 7987990"/>
                <a:gd name="connsiteY52" fmla="*/ 2001328 h 2449902"/>
                <a:gd name="connsiteX53" fmla="*/ 1673455 w 7987990"/>
                <a:gd name="connsiteY53" fmla="*/ 2260121 h 2449902"/>
                <a:gd name="connsiteX54" fmla="*/ 2087522 w 7987990"/>
                <a:gd name="connsiteY54" fmla="*/ 2449902 h 2449902"/>
                <a:gd name="connsiteX55" fmla="*/ 2605107 w 7987990"/>
                <a:gd name="connsiteY55" fmla="*/ 2208362 h 2449902"/>
                <a:gd name="connsiteX56" fmla="*/ 2743130 w 7987990"/>
                <a:gd name="connsiteY56" fmla="*/ 1932317 h 2449902"/>
                <a:gd name="connsiteX57" fmla="*/ 2794889 w 7987990"/>
                <a:gd name="connsiteY57" fmla="*/ 1552755 h 2449902"/>
                <a:gd name="connsiteX58" fmla="*/ 2139281 w 7987990"/>
                <a:gd name="connsiteY58" fmla="*/ 569343 h 2449902"/>
                <a:gd name="connsiteX59" fmla="*/ 1811477 w 7987990"/>
                <a:gd name="connsiteY59" fmla="*/ 500332 h 2449902"/>
                <a:gd name="connsiteX60" fmla="*/ 1776972 w 7987990"/>
                <a:gd name="connsiteY60" fmla="*/ 293298 h 2449902"/>
                <a:gd name="connsiteX61" fmla="*/ 1828730 w 7987990"/>
                <a:gd name="connsiteY61" fmla="*/ 51759 h 2449902"/>
                <a:gd name="connsiteX62" fmla="*/ 1742466 w 7987990"/>
                <a:gd name="connsiteY62" fmla="*/ 0 h 2449902"/>
                <a:gd name="connsiteX63" fmla="*/ 966089 w 7987990"/>
                <a:gd name="connsiteY63" fmla="*/ 69011 h 2449902"/>
                <a:gd name="connsiteX64" fmla="*/ 810813 w 7987990"/>
                <a:gd name="connsiteY64" fmla="*/ 224287 h 2449902"/>
                <a:gd name="connsiteX65" fmla="*/ 897077 w 7987990"/>
                <a:gd name="connsiteY65" fmla="*/ 741872 h 2449902"/>
                <a:gd name="connsiteX66" fmla="*/ 1000594 w 7987990"/>
                <a:gd name="connsiteY66" fmla="*/ 862642 h 2449902"/>
                <a:gd name="connsiteX67" fmla="*/ 1155870 w 7987990"/>
                <a:gd name="connsiteY67" fmla="*/ 1000664 h 2449902"/>
                <a:gd name="connsiteX68" fmla="*/ 1759719 w 7987990"/>
                <a:gd name="connsiteY68" fmla="*/ 1397479 h 2449902"/>
                <a:gd name="connsiteX69" fmla="*/ 1897741 w 7987990"/>
                <a:gd name="connsiteY69" fmla="*/ 1621766 h 2449902"/>
                <a:gd name="connsiteX70" fmla="*/ 1932247 w 7987990"/>
                <a:gd name="connsiteY70" fmla="*/ 1846053 h 2449902"/>
                <a:gd name="connsiteX71" fmla="*/ 1897741 w 7987990"/>
                <a:gd name="connsiteY71" fmla="*/ 2001328 h 2449902"/>
                <a:gd name="connsiteX72" fmla="*/ 1759719 w 7987990"/>
                <a:gd name="connsiteY72" fmla="*/ 2035834 h 2449902"/>
                <a:gd name="connsiteX73" fmla="*/ 1483673 w 7987990"/>
                <a:gd name="connsiteY73" fmla="*/ 2053087 h 2449902"/>
                <a:gd name="connsiteX74" fmla="*/ 1138617 w 7987990"/>
                <a:gd name="connsiteY74" fmla="*/ 1966823 h 2449902"/>
                <a:gd name="connsiteX75" fmla="*/ 1069606 w 7987990"/>
                <a:gd name="connsiteY75" fmla="*/ 1897811 h 2449902"/>
                <a:gd name="connsiteX76" fmla="*/ 1380156 w 7987990"/>
                <a:gd name="connsiteY76" fmla="*/ 1414732 h 2449902"/>
                <a:gd name="connsiteX77" fmla="*/ 2225545 w 7987990"/>
                <a:gd name="connsiteY77" fmla="*/ 1190445 h 2449902"/>
                <a:gd name="connsiteX78" fmla="*/ 2743130 w 7987990"/>
                <a:gd name="connsiteY78" fmla="*/ 1121434 h 2449902"/>
                <a:gd name="connsiteX79" fmla="*/ 2829394 w 7987990"/>
                <a:gd name="connsiteY79" fmla="*/ 776377 h 2449902"/>
                <a:gd name="connsiteX80" fmla="*/ 3053681 w 7987990"/>
                <a:gd name="connsiteY80" fmla="*/ 759125 h 2449902"/>
                <a:gd name="connsiteX81" fmla="*/ 3398738 w 7987990"/>
                <a:gd name="connsiteY81" fmla="*/ 759125 h 2449902"/>
                <a:gd name="connsiteX82" fmla="*/ 3450496 w 7987990"/>
                <a:gd name="connsiteY82" fmla="*/ 1017917 h 2449902"/>
                <a:gd name="connsiteX83" fmla="*/ 3433243 w 7987990"/>
                <a:gd name="connsiteY83" fmla="*/ 1293962 h 2449902"/>
                <a:gd name="connsiteX84" fmla="*/ 3346979 w 7987990"/>
                <a:gd name="connsiteY84" fmla="*/ 1500996 h 2449902"/>
                <a:gd name="connsiteX85" fmla="*/ 3329726 w 7987990"/>
                <a:gd name="connsiteY85" fmla="*/ 1570008 h 2449902"/>
                <a:gd name="connsiteX86" fmla="*/ 2760383 w 7987990"/>
                <a:gd name="connsiteY86" fmla="*/ 1431985 h 2449902"/>
                <a:gd name="connsiteX87" fmla="*/ 2743130 w 7987990"/>
                <a:gd name="connsiteY87" fmla="*/ 1380227 h 2449902"/>
                <a:gd name="connsiteX88" fmla="*/ 2760383 w 7987990"/>
                <a:gd name="connsiteY88" fmla="*/ 1328468 h 2449902"/>
                <a:gd name="connsiteX89" fmla="*/ 3260715 w 7987990"/>
                <a:gd name="connsiteY89" fmla="*/ 1224951 h 2449902"/>
                <a:gd name="connsiteX90" fmla="*/ 3364232 w 7987990"/>
                <a:gd name="connsiteY90" fmla="*/ 1259457 h 2449902"/>
                <a:gd name="connsiteX91" fmla="*/ 3485002 w 7987990"/>
                <a:gd name="connsiteY91" fmla="*/ 1362974 h 2449902"/>
                <a:gd name="connsiteX92" fmla="*/ 3761047 w 7987990"/>
                <a:gd name="connsiteY92" fmla="*/ 1242204 h 2449902"/>
                <a:gd name="connsiteX93" fmla="*/ 3899070 w 7987990"/>
                <a:gd name="connsiteY93" fmla="*/ 1224951 h 2449902"/>
                <a:gd name="connsiteX94" fmla="*/ 3985334 w 7987990"/>
                <a:gd name="connsiteY94" fmla="*/ 1086928 h 2449902"/>
                <a:gd name="connsiteX95" fmla="*/ 3847311 w 7987990"/>
                <a:gd name="connsiteY95" fmla="*/ 983411 h 2449902"/>
                <a:gd name="connsiteX96" fmla="*/ 3692036 w 7987990"/>
                <a:gd name="connsiteY96" fmla="*/ 1086928 h 2449902"/>
                <a:gd name="connsiteX97" fmla="*/ 3674783 w 7987990"/>
                <a:gd name="connsiteY97" fmla="*/ 1311215 h 2449902"/>
                <a:gd name="connsiteX98" fmla="*/ 3812806 w 7987990"/>
                <a:gd name="connsiteY98" fmla="*/ 1639019 h 2449902"/>
                <a:gd name="connsiteX99" fmla="*/ 3881817 w 7987990"/>
                <a:gd name="connsiteY99" fmla="*/ 1742536 h 2449902"/>
                <a:gd name="connsiteX100" fmla="*/ 4123356 w 7987990"/>
                <a:gd name="connsiteY100" fmla="*/ 1690777 h 2449902"/>
                <a:gd name="connsiteX101" fmla="*/ 4313138 w 7987990"/>
                <a:gd name="connsiteY101" fmla="*/ 1535502 h 2449902"/>
                <a:gd name="connsiteX102" fmla="*/ 4399402 w 7987990"/>
                <a:gd name="connsiteY102" fmla="*/ 1483743 h 2449902"/>
                <a:gd name="connsiteX103" fmla="*/ 4416655 w 7987990"/>
                <a:gd name="connsiteY103" fmla="*/ 1414732 h 2449902"/>
                <a:gd name="connsiteX104" fmla="*/ 4623689 w 7987990"/>
                <a:gd name="connsiteY104" fmla="*/ 1362974 h 2449902"/>
                <a:gd name="connsiteX105" fmla="*/ 4778964 w 7987990"/>
                <a:gd name="connsiteY105" fmla="*/ 1449238 h 2449902"/>
                <a:gd name="connsiteX106" fmla="*/ 4830722 w 7987990"/>
                <a:gd name="connsiteY106" fmla="*/ 1466491 h 2449902"/>
                <a:gd name="connsiteX107" fmla="*/ 4882481 w 7987990"/>
                <a:gd name="connsiteY107" fmla="*/ 1552755 h 2449902"/>
                <a:gd name="connsiteX108" fmla="*/ 5072262 w 7987990"/>
                <a:gd name="connsiteY108" fmla="*/ 1587260 h 2449902"/>
                <a:gd name="connsiteX109" fmla="*/ 5227538 w 7987990"/>
                <a:gd name="connsiteY109" fmla="*/ 1535502 h 2449902"/>
                <a:gd name="connsiteX110" fmla="*/ 5193032 w 7987990"/>
                <a:gd name="connsiteY110" fmla="*/ 1328468 h 2449902"/>
                <a:gd name="connsiteX111" fmla="*/ 5089515 w 7987990"/>
                <a:gd name="connsiteY111" fmla="*/ 1190445 h 2449902"/>
                <a:gd name="connsiteX112" fmla="*/ 5055009 w 7987990"/>
                <a:gd name="connsiteY112" fmla="*/ 1293962 h 2449902"/>
                <a:gd name="connsiteX113" fmla="*/ 5141273 w 7987990"/>
                <a:gd name="connsiteY113" fmla="*/ 1311215 h 2449902"/>
                <a:gd name="connsiteX114" fmla="*/ 5262043 w 7987990"/>
                <a:gd name="connsiteY114" fmla="*/ 1293962 h 2449902"/>
                <a:gd name="connsiteX115" fmla="*/ 5331055 w 7987990"/>
                <a:gd name="connsiteY115" fmla="*/ 1259457 h 2449902"/>
                <a:gd name="connsiteX116" fmla="*/ 5572594 w 7987990"/>
                <a:gd name="connsiteY116" fmla="*/ 1224951 h 2449902"/>
                <a:gd name="connsiteX117" fmla="*/ 5658858 w 7987990"/>
                <a:gd name="connsiteY117" fmla="*/ 1207698 h 2449902"/>
                <a:gd name="connsiteX118" fmla="*/ 5831387 w 7987990"/>
                <a:gd name="connsiteY118" fmla="*/ 1224951 h 2449902"/>
                <a:gd name="connsiteX119" fmla="*/ 5831387 w 7987990"/>
                <a:gd name="connsiteY119" fmla="*/ 1449238 h 2449902"/>
                <a:gd name="connsiteX120" fmla="*/ 5848639 w 7987990"/>
                <a:gd name="connsiteY120" fmla="*/ 1500996 h 2449902"/>
                <a:gd name="connsiteX121" fmla="*/ 5934904 w 7987990"/>
                <a:gd name="connsiteY121" fmla="*/ 1518249 h 2449902"/>
                <a:gd name="connsiteX122" fmla="*/ 6314466 w 7987990"/>
                <a:gd name="connsiteY122" fmla="*/ 1483743 h 2449902"/>
                <a:gd name="connsiteX123" fmla="*/ 6366224 w 7987990"/>
                <a:gd name="connsiteY123" fmla="*/ 1431985 h 2449902"/>
                <a:gd name="connsiteX124" fmla="*/ 6417983 w 7987990"/>
                <a:gd name="connsiteY124" fmla="*/ 1362974 h 2449902"/>
                <a:gd name="connsiteX125" fmla="*/ 6486994 w 7987990"/>
                <a:gd name="connsiteY125" fmla="*/ 1345721 h 2449902"/>
                <a:gd name="connsiteX126" fmla="*/ 6607764 w 7987990"/>
                <a:gd name="connsiteY126" fmla="*/ 1311215 h 2449902"/>
                <a:gd name="connsiteX127" fmla="*/ 6814798 w 7987990"/>
                <a:gd name="connsiteY127" fmla="*/ 1328468 h 2449902"/>
                <a:gd name="connsiteX128" fmla="*/ 7108096 w 7987990"/>
                <a:gd name="connsiteY128" fmla="*/ 1397479 h 2449902"/>
                <a:gd name="connsiteX129" fmla="*/ 7987990 w 7987990"/>
                <a:gd name="connsiteY129" fmla="*/ 1414732 h 244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7987990" h="2449902">
                  <a:moveTo>
                    <a:pt x="241470" y="1673525"/>
                  </a:moveTo>
                  <a:cubicBezTo>
                    <a:pt x="156927" y="1622798"/>
                    <a:pt x="102422" y="1602462"/>
                    <a:pt x="51689" y="1500996"/>
                  </a:cubicBezTo>
                  <a:cubicBezTo>
                    <a:pt x="27977" y="1453573"/>
                    <a:pt x="28685" y="1397479"/>
                    <a:pt x="17183" y="1345721"/>
                  </a:cubicBezTo>
                  <a:cubicBezTo>
                    <a:pt x="70689" y="1078191"/>
                    <a:pt x="7620" y="980335"/>
                    <a:pt x="258722" y="879894"/>
                  </a:cubicBezTo>
                  <a:cubicBezTo>
                    <a:pt x="285949" y="869003"/>
                    <a:pt x="316232" y="891396"/>
                    <a:pt x="344987" y="897147"/>
                  </a:cubicBezTo>
                  <a:cubicBezTo>
                    <a:pt x="303032" y="1274744"/>
                    <a:pt x="378336" y="788186"/>
                    <a:pt x="206964" y="1259457"/>
                  </a:cubicBezTo>
                  <a:cubicBezTo>
                    <a:pt x="187213" y="1313773"/>
                    <a:pt x="195462" y="1374476"/>
                    <a:pt x="189711" y="1431985"/>
                  </a:cubicBezTo>
                  <a:cubicBezTo>
                    <a:pt x="218466" y="1466491"/>
                    <a:pt x="233364" y="1521298"/>
                    <a:pt x="275975" y="1535502"/>
                  </a:cubicBezTo>
                  <a:cubicBezTo>
                    <a:pt x="315694" y="1548742"/>
                    <a:pt x="361088" y="1522939"/>
                    <a:pt x="396745" y="1500996"/>
                  </a:cubicBezTo>
                  <a:cubicBezTo>
                    <a:pt x="645411" y="1347971"/>
                    <a:pt x="358406" y="1445055"/>
                    <a:pt x="603779" y="1311215"/>
                  </a:cubicBezTo>
                  <a:cubicBezTo>
                    <a:pt x="629523" y="1297173"/>
                    <a:pt x="661288" y="1299713"/>
                    <a:pt x="690043" y="1293962"/>
                  </a:cubicBezTo>
                  <a:cubicBezTo>
                    <a:pt x="756705" y="1560610"/>
                    <a:pt x="875302" y="1783884"/>
                    <a:pt x="724549" y="2053087"/>
                  </a:cubicBezTo>
                  <a:cubicBezTo>
                    <a:pt x="693133" y="2109187"/>
                    <a:pt x="614543" y="2124346"/>
                    <a:pt x="552021" y="2139351"/>
                  </a:cubicBezTo>
                  <a:cubicBezTo>
                    <a:pt x="467952" y="2159527"/>
                    <a:pt x="379492" y="2150853"/>
                    <a:pt x="293228" y="2156604"/>
                  </a:cubicBezTo>
                  <a:cubicBezTo>
                    <a:pt x="241470" y="2145102"/>
                    <a:pt x="177855" y="2157013"/>
                    <a:pt x="137953" y="2122098"/>
                  </a:cubicBezTo>
                  <a:cubicBezTo>
                    <a:pt x="38992" y="2035507"/>
                    <a:pt x="-51634" y="1802630"/>
                    <a:pt x="34436" y="1673525"/>
                  </a:cubicBezTo>
                  <a:cubicBezTo>
                    <a:pt x="113675" y="1554666"/>
                    <a:pt x="241461" y="1473760"/>
                    <a:pt x="362239" y="1397479"/>
                  </a:cubicBezTo>
                  <a:cubicBezTo>
                    <a:pt x="468506" y="1330363"/>
                    <a:pt x="655817" y="1270866"/>
                    <a:pt x="793560" y="1224951"/>
                  </a:cubicBezTo>
                  <a:cubicBezTo>
                    <a:pt x="1049758" y="990103"/>
                    <a:pt x="1194936" y="958027"/>
                    <a:pt x="948836" y="465827"/>
                  </a:cubicBezTo>
                  <a:cubicBezTo>
                    <a:pt x="897078" y="362310"/>
                    <a:pt x="741802" y="362310"/>
                    <a:pt x="638285" y="310551"/>
                  </a:cubicBezTo>
                  <a:cubicBezTo>
                    <a:pt x="575025" y="327804"/>
                    <a:pt x="450185" y="296761"/>
                    <a:pt x="448504" y="362310"/>
                  </a:cubicBezTo>
                  <a:cubicBezTo>
                    <a:pt x="435892" y="854162"/>
                    <a:pt x="560261" y="859395"/>
                    <a:pt x="724549" y="1138687"/>
                  </a:cubicBezTo>
                  <a:cubicBezTo>
                    <a:pt x="750629" y="1183023"/>
                    <a:pt x="770556" y="1230702"/>
                    <a:pt x="793560" y="1276710"/>
                  </a:cubicBezTo>
                  <a:cubicBezTo>
                    <a:pt x="799311" y="1328468"/>
                    <a:pt x="832363" y="1384576"/>
                    <a:pt x="810813" y="1431985"/>
                  </a:cubicBezTo>
                  <a:cubicBezTo>
                    <a:pt x="718740" y="1634547"/>
                    <a:pt x="546864" y="1706378"/>
                    <a:pt x="362239" y="1794294"/>
                  </a:cubicBezTo>
                  <a:cubicBezTo>
                    <a:pt x="329400" y="1809932"/>
                    <a:pt x="293228" y="1817298"/>
                    <a:pt x="258722" y="1828800"/>
                  </a:cubicBezTo>
                  <a:cubicBezTo>
                    <a:pt x="241469" y="1794294"/>
                    <a:pt x="189711" y="1759789"/>
                    <a:pt x="206964" y="1725283"/>
                  </a:cubicBezTo>
                  <a:cubicBezTo>
                    <a:pt x="250611" y="1637990"/>
                    <a:pt x="346610" y="1588846"/>
                    <a:pt x="413998" y="1518249"/>
                  </a:cubicBezTo>
                  <a:cubicBezTo>
                    <a:pt x="467421" y="1462282"/>
                    <a:pt x="521472" y="1406559"/>
                    <a:pt x="569273" y="1345721"/>
                  </a:cubicBezTo>
                  <a:cubicBezTo>
                    <a:pt x="585163" y="1325498"/>
                    <a:pt x="579231" y="1284381"/>
                    <a:pt x="603779" y="1276710"/>
                  </a:cubicBezTo>
                  <a:cubicBezTo>
                    <a:pt x="680823" y="1252634"/>
                    <a:pt x="764806" y="1265208"/>
                    <a:pt x="845319" y="1259457"/>
                  </a:cubicBezTo>
                  <a:cubicBezTo>
                    <a:pt x="914330" y="1224951"/>
                    <a:pt x="982623" y="1188970"/>
                    <a:pt x="1052353" y="1155940"/>
                  </a:cubicBezTo>
                  <a:cubicBezTo>
                    <a:pt x="1091935" y="1137191"/>
                    <a:pt x="1133355" y="1122535"/>
                    <a:pt x="1173122" y="1104181"/>
                  </a:cubicBezTo>
                  <a:cubicBezTo>
                    <a:pt x="1236423" y="1074965"/>
                    <a:pt x="1385919" y="995921"/>
                    <a:pt x="1431915" y="966159"/>
                  </a:cubicBezTo>
                  <a:cubicBezTo>
                    <a:pt x="1480198" y="934917"/>
                    <a:pt x="1523930" y="897148"/>
                    <a:pt x="1569938" y="862642"/>
                  </a:cubicBezTo>
                  <a:cubicBezTo>
                    <a:pt x="1587191" y="833887"/>
                    <a:pt x="1627695" y="809370"/>
                    <a:pt x="1621696" y="776377"/>
                  </a:cubicBezTo>
                  <a:cubicBezTo>
                    <a:pt x="1571862" y="502294"/>
                    <a:pt x="1565041" y="521548"/>
                    <a:pt x="1414662" y="431321"/>
                  </a:cubicBezTo>
                  <a:cubicBezTo>
                    <a:pt x="1351402" y="442823"/>
                    <a:pt x="1280526" y="433612"/>
                    <a:pt x="1224881" y="465827"/>
                  </a:cubicBezTo>
                  <a:cubicBezTo>
                    <a:pt x="1164950" y="500524"/>
                    <a:pt x="1103654" y="553919"/>
                    <a:pt x="1086858" y="621102"/>
                  </a:cubicBezTo>
                  <a:cubicBezTo>
                    <a:pt x="1078725" y="653634"/>
                    <a:pt x="1143129" y="657863"/>
                    <a:pt x="1173122" y="672860"/>
                  </a:cubicBezTo>
                  <a:cubicBezTo>
                    <a:pt x="1315764" y="744181"/>
                    <a:pt x="1460669" y="810883"/>
                    <a:pt x="1604443" y="879894"/>
                  </a:cubicBezTo>
                  <a:cubicBezTo>
                    <a:pt x="1659579" y="1106565"/>
                    <a:pt x="1914974" y="1575032"/>
                    <a:pt x="1621696" y="1811547"/>
                  </a:cubicBezTo>
                  <a:cubicBezTo>
                    <a:pt x="1512683" y="1899460"/>
                    <a:pt x="1224881" y="1949570"/>
                    <a:pt x="1224881" y="1949570"/>
                  </a:cubicBezTo>
                  <a:cubicBezTo>
                    <a:pt x="1207628" y="1851804"/>
                    <a:pt x="1155363" y="1753947"/>
                    <a:pt x="1173122" y="1656272"/>
                  </a:cubicBezTo>
                  <a:cubicBezTo>
                    <a:pt x="1189548" y="1565930"/>
                    <a:pt x="1426293" y="1238822"/>
                    <a:pt x="1483673" y="1155940"/>
                  </a:cubicBezTo>
                  <a:cubicBezTo>
                    <a:pt x="1511680" y="1043910"/>
                    <a:pt x="1545189" y="904218"/>
                    <a:pt x="1587190" y="810883"/>
                  </a:cubicBezTo>
                  <a:cubicBezTo>
                    <a:pt x="1625135" y="726561"/>
                    <a:pt x="1797900" y="683084"/>
                    <a:pt x="1845983" y="655608"/>
                  </a:cubicBezTo>
                  <a:cubicBezTo>
                    <a:pt x="1906933" y="620779"/>
                    <a:pt x="1961002" y="575095"/>
                    <a:pt x="2018511" y="534838"/>
                  </a:cubicBezTo>
                  <a:cubicBezTo>
                    <a:pt x="2110526" y="736121"/>
                    <a:pt x="2224569" y="928726"/>
                    <a:pt x="2294556" y="1138687"/>
                  </a:cubicBezTo>
                  <a:cubicBezTo>
                    <a:pt x="2323710" y="1226150"/>
                    <a:pt x="2328597" y="1324079"/>
                    <a:pt x="2311809" y="1414732"/>
                  </a:cubicBezTo>
                  <a:cubicBezTo>
                    <a:pt x="2298688" y="1485586"/>
                    <a:pt x="2249847" y="1545643"/>
                    <a:pt x="2208292" y="1604513"/>
                  </a:cubicBezTo>
                  <a:cubicBezTo>
                    <a:pt x="2180151" y="1644380"/>
                    <a:pt x="2142263" y="1676790"/>
                    <a:pt x="2104775" y="1708030"/>
                  </a:cubicBezTo>
                  <a:cubicBezTo>
                    <a:pt x="1913033" y="1867815"/>
                    <a:pt x="1876455" y="1875469"/>
                    <a:pt x="1656202" y="2001328"/>
                  </a:cubicBezTo>
                  <a:cubicBezTo>
                    <a:pt x="1661953" y="2087592"/>
                    <a:pt x="1624751" y="2188689"/>
                    <a:pt x="1673455" y="2260121"/>
                  </a:cubicBezTo>
                  <a:cubicBezTo>
                    <a:pt x="1701294" y="2300951"/>
                    <a:pt x="2016581" y="2421526"/>
                    <a:pt x="2087522" y="2449902"/>
                  </a:cubicBezTo>
                  <a:cubicBezTo>
                    <a:pt x="2305114" y="2399688"/>
                    <a:pt x="2429756" y="2397741"/>
                    <a:pt x="2605107" y="2208362"/>
                  </a:cubicBezTo>
                  <a:cubicBezTo>
                    <a:pt x="2675002" y="2132876"/>
                    <a:pt x="2697122" y="2024332"/>
                    <a:pt x="2743130" y="1932317"/>
                  </a:cubicBezTo>
                  <a:cubicBezTo>
                    <a:pt x="2760383" y="1805796"/>
                    <a:pt x="2811925" y="1679305"/>
                    <a:pt x="2794889" y="1552755"/>
                  </a:cubicBezTo>
                  <a:cubicBezTo>
                    <a:pt x="2749868" y="1218316"/>
                    <a:pt x="2509419" y="675095"/>
                    <a:pt x="2139281" y="569343"/>
                  </a:cubicBezTo>
                  <a:cubicBezTo>
                    <a:pt x="1951240" y="515618"/>
                    <a:pt x="2059809" y="541721"/>
                    <a:pt x="1811477" y="500332"/>
                  </a:cubicBezTo>
                  <a:cubicBezTo>
                    <a:pt x="1799975" y="431321"/>
                    <a:pt x="1776972" y="363261"/>
                    <a:pt x="1776972" y="293298"/>
                  </a:cubicBezTo>
                  <a:cubicBezTo>
                    <a:pt x="1776972" y="254137"/>
                    <a:pt x="1813083" y="114346"/>
                    <a:pt x="1828730" y="51759"/>
                  </a:cubicBezTo>
                  <a:cubicBezTo>
                    <a:pt x="1799975" y="34506"/>
                    <a:pt x="1776000" y="0"/>
                    <a:pt x="1742466" y="0"/>
                  </a:cubicBezTo>
                  <a:cubicBezTo>
                    <a:pt x="1501965" y="0"/>
                    <a:pt x="1219501" y="37336"/>
                    <a:pt x="966089" y="69011"/>
                  </a:cubicBezTo>
                  <a:cubicBezTo>
                    <a:pt x="914330" y="120770"/>
                    <a:pt x="837998" y="156325"/>
                    <a:pt x="810813" y="224287"/>
                  </a:cubicBezTo>
                  <a:cubicBezTo>
                    <a:pt x="736137" y="410977"/>
                    <a:pt x="806610" y="583555"/>
                    <a:pt x="897077" y="741872"/>
                  </a:cubicBezTo>
                  <a:cubicBezTo>
                    <a:pt x="923383" y="787907"/>
                    <a:pt x="967836" y="820951"/>
                    <a:pt x="1000594" y="862642"/>
                  </a:cubicBezTo>
                  <a:cubicBezTo>
                    <a:pt x="1113090" y="1005819"/>
                    <a:pt x="1032897" y="969921"/>
                    <a:pt x="1155870" y="1000664"/>
                  </a:cubicBezTo>
                  <a:cubicBezTo>
                    <a:pt x="1318030" y="1096052"/>
                    <a:pt x="1628750" y="1266510"/>
                    <a:pt x="1759719" y="1397479"/>
                  </a:cubicBezTo>
                  <a:cubicBezTo>
                    <a:pt x="1821792" y="1459552"/>
                    <a:pt x="1851734" y="1547004"/>
                    <a:pt x="1897741" y="1621766"/>
                  </a:cubicBezTo>
                  <a:cubicBezTo>
                    <a:pt x="1909243" y="1696528"/>
                    <a:pt x="1932247" y="1770411"/>
                    <a:pt x="1932247" y="1846053"/>
                  </a:cubicBezTo>
                  <a:cubicBezTo>
                    <a:pt x="1932247" y="1899074"/>
                    <a:pt x="1933407" y="1962096"/>
                    <a:pt x="1897741" y="2001328"/>
                  </a:cubicBezTo>
                  <a:cubicBezTo>
                    <a:pt x="1865841" y="2036418"/>
                    <a:pt x="1806776" y="2029952"/>
                    <a:pt x="1759719" y="2035834"/>
                  </a:cubicBezTo>
                  <a:cubicBezTo>
                    <a:pt x="1668236" y="2047269"/>
                    <a:pt x="1575688" y="2047336"/>
                    <a:pt x="1483673" y="2053087"/>
                  </a:cubicBezTo>
                  <a:cubicBezTo>
                    <a:pt x="1368654" y="2024332"/>
                    <a:pt x="1249627" y="2008452"/>
                    <a:pt x="1138617" y="1966823"/>
                  </a:cubicBezTo>
                  <a:cubicBezTo>
                    <a:pt x="1108156" y="1955400"/>
                    <a:pt x="1056566" y="1927616"/>
                    <a:pt x="1069606" y="1897811"/>
                  </a:cubicBezTo>
                  <a:cubicBezTo>
                    <a:pt x="1146334" y="1722432"/>
                    <a:pt x="1243049" y="1548324"/>
                    <a:pt x="1380156" y="1414732"/>
                  </a:cubicBezTo>
                  <a:cubicBezTo>
                    <a:pt x="1600000" y="1200525"/>
                    <a:pt x="1958973" y="1222618"/>
                    <a:pt x="2225545" y="1190445"/>
                  </a:cubicBezTo>
                  <a:cubicBezTo>
                    <a:pt x="2398346" y="1169590"/>
                    <a:pt x="2570602" y="1144438"/>
                    <a:pt x="2743130" y="1121434"/>
                  </a:cubicBezTo>
                  <a:cubicBezTo>
                    <a:pt x="2751265" y="1048223"/>
                    <a:pt x="2763981" y="822551"/>
                    <a:pt x="2829394" y="776377"/>
                  </a:cubicBezTo>
                  <a:cubicBezTo>
                    <a:pt x="2890653" y="733135"/>
                    <a:pt x="2978919" y="764876"/>
                    <a:pt x="3053681" y="759125"/>
                  </a:cubicBezTo>
                  <a:cubicBezTo>
                    <a:pt x="3114712" y="746919"/>
                    <a:pt x="3337707" y="679315"/>
                    <a:pt x="3398738" y="759125"/>
                  </a:cubicBezTo>
                  <a:cubicBezTo>
                    <a:pt x="3452177" y="829006"/>
                    <a:pt x="3433243" y="931653"/>
                    <a:pt x="3450496" y="1017917"/>
                  </a:cubicBezTo>
                  <a:cubicBezTo>
                    <a:pt x="3444745" y="1109932"/>
                    <a:pt x="3452560" y="1203814"/>
                    <a:pt x="3433243" y="1293962"/>
                  </a:cubicBezTo>
                  <a:cubicBezTo>
                    <a:pt x="3417578" y="1367065"/>
                    <a:pt x="3373230" y="1430994"/>
                    <a:pt x="3346979" y="1500996"/>
                  </a:cubicBezTo>
                  <a:cubicBezTo>
                    <a:pt x="3338653" y="1523198"/>
                    <a:pt x="3335477" y="1547004"/>
                    <a:pt x="3329726" y="1570008"/>
                  </a:cubicBezTo>
                  <a:cubicBezTo>
                    <a:pt x="3127401" y="1538062"/>
                    <a:pt x="2943858" y="1529838"/>
                    <a:pt x="2760383" y="1431985"/>
                  </a:cubicBezTo>
                  <a:cubicBezTo>
                    <a:pt x="2744337" y="1423427"/>
                    <a:pt x="2748881" y="1397480"/>
                    <a:pt x="2743130" y="1380227"/>
                  </a:cubicBezTo>
                  <a:cubicBezTo>
                    <a:pt x="2748881" y="1362974"/>
                    <a:pt x="2744593" y="1337491"/>
                    <a:pt x="2760383" y="1328468"/>
                  </a:cubicBezTo>
                  <a:cubicBezTo>
                    <a:pt x="2956803" y="1216228"/>
                    <a:pt x="3035840" y="1239006"/>
                    <a:pt x="3260715" y="1224951"/>
                  </a:cubicBezTo>
                  <a:cubicBezTo>
                    <a:pt x="3295221" y="1236453"/>
                    <a:pt x="3333255" y="1240394"/>
                    <a:pt x="3364232" y="1259457"/>
                  </a:cubicBezTo>
                  <a:cubicBezTo>
                    <a:pt x="3409388" y="1287245"/>
                    <a:pt x="3432031" y="1365277"/>
                    <a:pt x="3485002" y="1362974"/>
                  </a:cubicBezTo>
                  <a:cubicBezTo>
                    <a:pt x="3585343" y="1358611"/>
                    <a:pt x="3665765" y="1273965"/>
                    <a:pt x="3761047" y="1242204"/>
                  </a:cubicBezTo>
                  <a:cubicBezTo>
                    <a:pt x="3805033" y="1227542"/>
                    <a:pt x="3853062" y="1230702"/>
                    <a:pt x="3899070" y="1224951"/>
                  </a:cubicBezTo>
                  <a:cubicBezTo>
                    <a:pt x="3979723" y="1278721"/>
                    <a:pt x="4003057" y="1317320"/>
                    <a:pt x="3985334" y="1086928"/>
                  </a:cubicBezTo>
                  <a:cubicBezTo>
                    <a:pt x="3982900" y="1055281"/>
                    <a:pt x="3854118" y="987495"/>
                    <a:pt x="3847311" y="983411"/>
                  </a:cubicBezTo>
                  <a:cubicBezTo>
                    <a:pt x="3795553" y="1017917"/>
                    <a:pt x="3721008" y="1031881"/>
                    <a:pt x="3692036" y="1086928"/>
                  </a:cubicBezTo>
                  <a:cubicBezTo>
                    <a:pt x="3657113" y="1153282"/>
                    <a:pt x="3663794" y="1237041"/>
                    <a:pt x="3674783" y="1311215"/>
                  </a:cubicBezTo>
                  <a:cubicBezTo>
                    <a:pt x="3708342" y="1537741"/>
                    <a:pt x="3742157" y="1497720"/>
                    <a:pt x="3812806" y="1639019"/>
                  </a:cubicBezTo>
                  <a:cubicBezTo>
                    <a:pt x="3862744" y="1738895"/>
                    <a:pt x="3783697" y="1644416"/>
                    <a:pt x="3881817" y="1742536"/>
                  </a:cubicBezTo>
                  <a:cubicBezTo>
                    <a:pt x="3962330" y="1725283"/>
                    <a:pt x="4049124" y="1726408"/>
                    <a:pt x="4123356" y="1690777"/>
                  </a:cubicBezTo>
                  <a:cubicBezTo>
                    <a:pt x="4197043" y="1655407"/>
                    <a:pt x="4243050" y="1577555"/>
                    <a:pt x="4313138" y="1535502"/>
                  </a:cubicBezTo>
                  <a:lnTo>
                    <a:pt x="4399402" y="1483743"/>
                  </a:lnTo>
                  <a:cubicBezTo>
                    <a:pt x="4405153" y="1460739"/>
                    <a:pt x="4408329" y="1436934"/>
                    <a:pt x="4416655" y="1414732"/>
                  </a:cubicBezTo>
                  <a:cubicBezTo>
                    <a:pt x="4462465" y="1292572"/>
                    <a:pt x="4458249" y="1346430"/>
                    <a:pt x="4623689" y="1362974"/>
                  </a:cubicBezTo>
                  <a:cubicBezTo>
                    <a:pt x="4675447" y="1391729"/>
                    <a:pt x="4726006" y="1422759"/>
                    <a:pt x="4778964" y="1449238"/>
                  </a:cubicBezTo>
                  <a:cubicBezTo>
                    <a:pt x="4795230" y="1457371"/>
                    <a:pt x="4817863" y="1453632"/>
                    <a:pt x="4830722" y="1466491"/>
                  </a:cubicBezTo>
                  <a:cubicBezTo>
                    <a:pt x="4854434" y="1490203"/>
                    <a:pt x="4852488" y="1537758"/>
                    <a:pt x="4882481" y="1552755"/>
                  </a:cubicBezTo>
                  <a:cubicBezTo>
                    <a:pt x="4939990" y="1581509"/>
                    <a:pt x="5009002" y="1575758"/>
                    <a:pt x="5072262" y="1587260"/>
                  </a:cubicBezTo>
                  <a:cubicBezTo>
                    <a:pt x="5124021" y="1570007"/>
                    <a:pt x="5185312" y="1570050"/>
                    <a:pt x="5227538" y="1535502"/>
                  </a:cubicBezTo>
                  <a:cubicBezTo>
                    <a:pt x="5322802" y="1457559"/>
                    <a:pt x="5227895" y="1388232"/>
                    <a:pt x="5193032" y="1328468"/>
                  </a:cubicBezTo>
                  <a:cubicBezTo>
                    <a:pt x="5115355" y="1195308"/>
                    <a:pt x="5182318" y="1252315"/>
                    <a:pt x="5089515" y="1190445"/>
                  </a:cubicBezTo>
                  <a:cubicBezTo>
                    <a:pt x="5078013" y="1224951"/>
                    <a:pt x="5040681" y="1260531"/>
                    <a:pt x="5055009" y="1293962"/>
                  </a:cubicBezTo>
                  <a:cubicBezTo>
                    <a:pt x="5066560" y="1320915"/>
                    <a:pt x="5111949" y="1311215"/>
                    <a:pt x="5141273" y="1311215"/>
                  </a:cubicBezTo>
                  <a:cubicBezTo>
                    <a:pt x="5181938" y="1311215"/>
                    <a:pt x="5221786" y="1299713"/>
                    <a:pt x="5262043" y="1293962"/>
                  </a:cubicBezTo>
                  <a:cubicBezTo>
                    <a:pt x="5285047" y="1282460"/>
                    <a:pt x="5305948" y="1265036"/>
                    <a:pt x="5331055" y="1259457"/>
                  </a:cubicBezTo>
                  <a:cubicBezTo>
                    <a:pt x="5410449" y="1241814"/>
                    <a:pt x="5492843" y="1240901"/>
                    <a:pt x="5572594" y="1224951"/>
                  </a:cubicBezTo>
                  <a:lnTo>
                    <a:pt x="5658858" y="1207698"/>
                  </a:lnTo>
                  <a:cubicBezTo>
                    <a:pt x="5716368" y="1213449"/>
                    <a:pt x="5779692" y="1199104"/>
                    <a:pt x="5831387" y="1224951"/>
                  </a:cubicBezTo>
                  <a:cubicBezTo>
                    <a:pt x="5906668" y="1262591"/>
                    <a:pt x="5837933" y="1423052"/>
                    <a:pt x="5831387" y="1449238"/>
                  </a:cubicBezTo>
                  <a:cubicBezTo>
                    <a:pt x="5837138" y="1466491"/>
                    <a:pt x="5833507" y="1490908"/>
                    <a:pt x="5848639" y="1500996"/>
                  </a:cubicBezTo>
                  <a:cubicBezTo>
                    <a:pt x="5873038" y="1517262"/>
                    <a:pt x="5905600" y="1519334"/>
                    <a:pt x="5934904" y="1518249"/>
                  </a:cubicBezTo>
                  <a:cubicBezTo>
                    <a:pt x="6061859" y="1513547"/>
                    <a:pt x="6187945" y="1495245"/>
                    <a:pt x="6314466" y="1483743"/>
                  </a:cubicBezTo>
                  <a:cubicBezTo>
                    <a:pt x="6331719" y="1466490"/>
                    <a:pt x="6350345" y="1450510"/>
                    <a:pt x="6366224" y="1431985"/>
                  </a:cubicBezTo>
                  <a:cubicBezTo>
                    <a:pt x="6384937" y="1410153"/>
                    <a:pt x="6394584" y="1379687"/>
                    <a:pt x="6417983" y="1362974"/>
                  </a:cubicBezTo>
                  <a:cubicBezTo>
                    <a:pt x="6437278" y="1349192"/>
                    <a:pt x="6464118" y="1351960"/>
                    <a:pt x="6486994" y="1345721"/>
                  </a:cubicBezTo>
                  <a:cubicBezTo>
                    <a:pt x="6527386" y="1334705"/>
                    <a:pt x="6567507" y="1322717"/>
                    <a:pt x="6607764" y="1311215"/>
                  </a:cubicBezTo>
                  <a:cubicBezTo>
                    <a:pt x="6676775" y="1316966"/>
                    <a:pt x="6746771" y="1315510"/>
                    <a:pt x="6814798" y="1328468"/>
                  </a:cubicBezTo>
                  <a:cubicBezTo>
                    <a:pt x="7077085" y="1378428"/>
                    <a:pt x="6862375" y="1387450"/>
                    <a:pt x="7108096" y="1397479"/>
                  </a:cubicBezTo>
                  <a:cubicBezTo>
                    <a:pt x="7565159" y="1416134"/>
                    <a:pt x="7654653" y="1414732"/>
                    <a:pt x="7987990" y="1414732"/>
                  </a:cubicBezTo>
                </a:path>
              </a:pathLst>
            </a:custGeom>
            <a:noFill/>
            <a:ln w="2857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CA" sz="1800" b="0" i="0" u="none" strike="noStrike" cap="none" spc="0" normalizeH="0" baseline="0">
                <a:ln>
                  <a:noFill/>
                </a:ln>
                <a:solidFill>
                  <a:srgbClr val="000000"/>
                </a:solidFill>
                <a:effectLst/>
                <a:uFillTx/>
              </a:endParaRPr>
            </a:p>
          </p:txBody>
        </p:sp>
        <p:cxnSp>
          <p:nvCxnSpPr>
            <p:cNvPr id="21" name="Straight Connector 20">
              <a:extLst>
                <a:ext uri="{FF2B5EF4-FFF2-40B4-BE49-F238E27FC236}">
                  <a16:creationId xmlns:a16="http://schemas.microsoft.com/office/drawing/2014/main" id="{2DA624BB-59A7-6FF3-DB0B-5F4EB6086896}"/>
                </a:ext>
              </a:extLst>
            </p:cNvPr>
            <p:cNvCxnSpPr>
              <a:cxnSpLocks/>
              <a:stCxn id="19" idx="2"/>
            </p:cNvCxnSpPr>
            <p:nvPr/>
          </p:nvCxnSpPr>
          <p:spPr>
            <a:xfrm flipH="1">
              <a:off x="224287" y="2656936"/>
              <a:ext cx="500332" cy="0"/>
            </a:xfrm>
            <a:prstGeom prst="line">
              <a:avLst/>
            </a:prstGeom>
            <a:noFill/>
            <a:ln w="28575" cap="flat">
              <a:solidFill>
                <a:schemeClr val="tx1"/>
              </a:solidFill>
              <a:prstDash val="solid"/>
              <a:round/>
            </a:ln>
            <a:effectLst/>
            <a:sp3d/>
          </p:spPr>
          <p:style>
            <a:lnRef idx="0">
              <a:scrgbClr r="0" g="0" b="0"/>
            </a:lnRef>
            <a:fillRef idx="0">
              <a:scrgbClr r="0" g="0" b="0"/>
            </a:fillRef>
            <a:effectRef idx="0">
              <a:scrgbClr r="0" g="0" b="0"/>
            </a:effectRef>
            <a:fontRef idx="none"/>
          </p:style>
        </p:cxnSp>
      </p:grpSp>
      <p:grpSp>
        <p:nvGrpSpPr>
          <p:cNvPr id="22" name="Group 21">
            <a:extLst>
              <a:ext uri="{FF2B5EF4-FFF2-40B4-BE49-F238E27FC236}">
                <a16:creationId xmlns:a16="http://schemas.microsoft.com/office/drawing/2014/main" id="{43C2C11F-96F0-B2B7-344D-C046D2573941}"/>
              </a:ext>
            </a:extLst>
          </p:cNvPr>
          <p:cNvGrpSpPr/>
          <p:nvPr/>
        </p:nvGrpSpPr>
        <p:grpSpPr>
          <a:xfrm>
            <a:off x="224307" y="1311214"/>
            <a:ext cx="8471139" cy="2449902"/>
            <a:chOff x="224287" y="1311215"/>
            <a:chExt cx="8471139" cy="2449902"/>
          </a:xfrm>
        </p:grpSpPr>
        <p:sp>
          <p:nvSpPr>
            <p:cNvPr id="24" name="Freeform: Shape 18">
              <a:extLst>
                <a:ext uri="{FF2B5EF4-FFF2-40B4-BE49-F238E27FC236}">
                  <a16:creationId xmlns:a16="http://schemas.microsoft.com/office/drawing/2014/main" id="{4CD96AF9-8C3D-4ECB-A4D9-720FFECB0D4E}"/>
                </a:ext>
              </a:extLst>
            </p:cNvPr>
            <p:cNvSpPr/>
            <p:nvPr/>
          </p:nvSpPr>
          <p:spPr>
            <a:xfrm>
              <a:off x="707436" y="1311215"/>
              <a:ext cx="7987990" cy="2449902"/>
            </a:xfrm>
            <a:custGeom>
              <a:avLst/>
              <a:gdLst>
                <a:gd name="connsiteX0" fmla="*/ 241470 w 7987990"/>
                <a:gd name="connsiteY0" fmla="*/ 1673525 h 2449902"/>
                <a:gd name="connsiteX1" fmla="*/ 51689 w 7987990"/>
                <a:gd name="connsiteY1" fmla="*/ 1500996 h 2449902"/>
                <a:gd name="connsiteX2" fmla="*/ 17183 w 7987990"/>
                <a:gd name="connsiteY2" fmla="*/ 1345721 h 2449902"/>
                <a:gd name="connsiteX3" fmla="*/ 258722 w 7987990"/>
                <a:gd name="connsiteY3" fmla="*/ 879894 h 2449902"/>
                <a:gd name="connsiteX4" fmla="*/ 344987 w 7987990"/>
                <a:gd name="connsiteY4" fmla="*/ 897147 h 2449902"/>
                <a:gd name="connsiteX5" fmla="*/ 206964 w 7987990"/>
                <a:gd name="connsiteY5" fmla="*/ 1259457 h 2449902"/>
                <a:gd name="connsiteX6" fmla="*/ 189711 w 7987990"/>
                <a:gd name="connsiteY6" fmla="*/ 1431985 h 2449902"/>
                <a:gd name="connsiteX7" fmla="*/ 275975 w 7987990"/>
                <a:gd name="connsiteY7" fmla="*/ 1535502 h 2449902"/>
                <a:gd name="connsiteX8" fmla="*/ 396745 w 7987990"/>
                <a:gd name="connsiteY8" fmla="*/ 1500996 h 2449902"/>
                <a:gd name="connsiteX9" fmla="*/ 603779 w 7987990"/>
                <a:gd name="connsiteY9" fmla="*/ 1311215 h 2449902"/>
                <a:gd name="connsiteX10" fmla="*/ 690043 w 7987990"/>
                <a:gd name="connsiteY10" fmla="*/ 1293962 h 2449902"/>
                <a:gd name="connsiteX11" fmla="*/ 724549 w 7987990"/>
                <a:gd name="connsiteY11" fmla="*/ 2053087 h 2449902"/>
                <a:gd name="connsiteX12" fmla="*/ 552021 w 7987990"/>
                <a:gd name="connsiteY12" fmla="*/ 2139351 h 2449902"/>
                <a:gd name="connsiteX13" fmla="*/ 293228 w 7987990"/>
                <a:gd name="connsiteY13" fmla="*/ 2156604 h 2449902"/>
                <a:gd name="connsiteX14" fmla="*/ 137953 w 7987990"/>
                <a:gd name="connsiteY14" fmla="*/ 2122098 h 2449902"/>
                <a:gd name="connsiteX15" fmla="*/ 34436 w 7987990"/>
                <a:gd name="connsiteY15" fmla="*/ 1673525 h 2449902"/>
                <a:gd name="connsiteX16" fmla="*/ 362239 w 7987990"/>
                <a:gd name="connsiteY16" fmla="*/ 1397479 h 2449902"/>
                <a:gd name="connsiteX17" fmla="*/ 793560 w 7987990"/>
                <a:gd name="connsiteY17" fmla="*/ 1224951 h 2449902"/>
                <a:gd name="connsiteX18" fmla="*/ 948836 w 7987990"/>
                <a:gd name="connsiteY18" fmla="*/ 465827 h 2449902"/>
                <a:gd name="connsiteX19" fmla="*/ 638285 w 7987990"/>
                <a:gd name="connsiteY19" fmla="*/ 310551 h 2449902"/>
                <a:gd name="connsiteX20" fmla="*/ 448504 w 7987990"/>
                <a:gd name="connsiteY20" fmla="*/ 362310 h 2449902"/>
                <a:gd name="connsiteX21" fmla="*/ 724549 w 7987990"/>
                <a:gd name="connsiteY21" fmla="*/ 1138687 h 2449902"/>
                <a:gd name="connsiteX22" fmla="*/ 793560 w 7987990"/>
                <a:gd name="connsiteY22" fmla="*/ 1276710 h 2449902"/>
                <a:gd name="connsiteX23" fmla="*/ 810813 w 7987990"/>
                <a:gd name="connsiteY23" fmla="*/ 1431985 h 2449902"/>
                <a:gd name="connsiteX24" fmla="*/ 362239 w 7987990"/>
                <a:gd name="connsiteY24" fmla="*/ 1794294 h 2449902"/>
                <a:gd name="connsiteX25" fmla="*/ 258722 w 7987990"/>
                <a:gd name="connsiteY25" fmla="*/ 1828800 h 2449902"/>
                <a:gd name="connsiteX26" fmla="*/ 206964 w 7987990"/>
                <a:gd name="connsiteY26" fmla="*/ 1725283 h 2449902"/>
                <a:gd name="connsiteX27" fmla="*/ 413998 w 7987990"/>
                <a:gd name="connsiteY27" fmla="*/ 1518249 h 2449902"/>
                <a:gd name="connsiteX28" fmla="*/ 569273 w 7987990"/>
                <a:gd name="connsiteY28" fmla="*/ 1345721 h 2449902"/>
                <a:gd name="connsiteX29" fmla="*/ 603779 w 7987990"/>
                <a:gd name="connsiteY29" fmla="*/ 1276710 h 2449902"/>
                <a:gd name="connsiteX30" fmla="*/ 845319 w 7987990"/>
                <a:gd name="connsiteY30" fmla="*/ 1259457 h 2449902"/>
                <a:gd name="connsiteX31" fmla="*/ 1052353 w 7987990"/>
                <a:gd name="connsiteY31" fmla="*/ 1155940 h 2449902"/>
                <a:gd name="connsiteX32" fmla="*/ 1173122 w 7987990"/>
                <a:gd name="connsiteY32" fmla="*/ 1104181 h 2449902"/>
                <a:gd name="connsiteX33" fmla="*/ 1431915 w 7987990"/>
                <a:gd name="connsiteY33" fmla="*/ 966159 h 2449902"/>
                <a:gd name="connsiteX34" fmla="*/ 1569938 w 7987990"/>
                <a:gd name="connsiteY34" fmla="*/ 862642 h 2449902"/>
                <a:gd name="connsiteX35" fmla="*/ 1621696 w 7987990"/>
                <a:gd name="connsiteY35" fmla="*/ 776377 h 2449902"/>
                <a:gd name="connsiteX36" fmla="*/ 1414662 w 7987990"/>
                <a:gd name="connsiteY36" fmla="*/ 431321 h 2449902"/>
                <a:gd name="connsiteX37" fmla="*/ 1224881 w 7987990"/>
                <a:gd name="connsiteY37" fmla="*/ 465827 h 2449902"/>
                <a:gd name="connsiteX38" fmla="*/ 1086858 w 7987990"/>
                <a:gd name="connsiteY38" fmla="*/ 621102 h 2449902"/>
                <a:gd name="connsiteX39" fmla="*/ 1173122 w 7987990"/>
                <a:gd name="connsiteY39" fmla="*/ 672860 h 2449902"/>
                <a:gd name="connsiteX40" fmla="*/ 1604443 w 7987990"/>
                <a:gd name="connsiteY40" fmla="*/ 879894 h 2449902"/>
                <a:gd name="connsiteX41" fmla="*/ 1621696 w 7987990"/>
                <a:gd name="connsiteY41" fmla="*/ 1811547 h 2449902"/>
                <a:gd name="connsiteX42" fmla="*/ 1224881 w 7987990"/>
                <a:gd name="connsiteY42" fmla="*/ 1949570 h 2449902"/>
                <a:gd name="connsiteX43" fmla="*/ 1173122 w 7987990"/>
                <a:gd name="connsiteY43" fmla="*/ 1656272 h 2449902"/>
                <a:gd name="connsiteX44" fmla="*/ 1483673 w 7987990"/>
                <a:gd name="connsiteY44" fmla="*/ 1155940 h 2449902"/>
                <a:gd name="connsiteX45" fmla="*/ 1587190 w 7987990"/>
                <a:gd name="connsiteY45" fmla="*/ 810883 h 2449902"/>
                <a:gd name="connsiteX46" fmla="*/ 1845983 w 7987990"/>
                <a:gd name="connsiteY46" fmla="*/ 655608 h 2449902"/>
                <a:gd name="connsiteX47" fmla="*/ 2018511 w 7987990"/>
                <a:gd name="connsiteY47" fmla="*/ 534838 h 2449902"/>
                <a:gd name="connsiteX48" fmla="*/ 2294556 w 7987990"/>
                <a:gd name="connsiteY48" fmla="*/ 1138687 h 2449902"/>
                <a:gd name="connsiteX49" fmla="*/ 2311809 w 7987990"/>
                <a:gd name="connsiteY49" fmla="*/ 1414732 h 2449902"/>
                <a:gd name="connsiteX50" fmla="*/ 2208292 w 7987990"/>
                <a:gd name="connsiteY50" fmla="*/ 1604513 h 2449902"/>
                <a:gd name="connsiteX51" fmla="*/ 2104775 w 7987990"/>
                <a:gd name="connsiteY51" fmla="*/ 1708030 h 2449902"/>
                <a:gd name="connsiteX52" fmla="*/ 1656202 w 7987990"/>
                <a:gd name="connsiteY52" fmla="*/ 2001328 h 2449902"/>
                <a:gd name="connsiteX53" fmla="*/ 1673455 w 7987990"/>
                <a:gd name="connsiteY53" fmla="*/ 2260121 h 2449902"/>
                <a:gd name="connsiteX54" fmla="*/ 2087522 w 7987990"/>
                <a:gd name="connsiteY54" fmla="*/ 2449902 h 2449902"/>
                <a:gd name="connsiteX55" fmla="*/ 2605107 w 7987990"/>
                <a:gd name="connsiteY55" fmla="*/ 2208362 h 2449902"/>
                <a:gd name="connsiteX56" fmla="*/ 2743130 w 7987990"/>
                <a:gd name="connsiteY56" fmla="*/ 1932317 h 2449902"/>
                <a:gd name="connsiteX57" fmla="*/ 2794889 w 7987990"/>
                <a:gd name="connsiteY57" fmla="*/ 1552755 h 2449902"/>
                <a:gd name="connsiteX58" fmla="*/ 2139281 w 7987990"/>
                <a:gd name="connsiteY58" fmla="*/ 569343 h 2449902"/>
                <a:gd name="connsiteX59" fmla="*/ 1811477 w 7987990"/>
                <a:gd name="connsiteY59" fmla="*/ 500332 h 2449902"/>
                <a:gd name="connsiteX60" fmla="*/ 1776972 w 7987990"/>
                <a:gd name="connsiteY60" fmla="*/ 293298 h 2449902"/>
                <a:gd name="connsiteX61" fmla="*/ 1828730 w 7987990"/>
                <a:gd name="connsiteY61" fmla="*/ 51759 h 2449902"/>
                <a:gd name="connsiteX62" fmla="*/ 1742466 w 7987990"/>
                <a:gd name="connsiteY62" fmla="*/ 0 h 2449902"/>
                <a:gd name="connsiteX63" fmla="*/ 966089 w 7987990"/>
                <a:gd name="connsiteY63" fmla="*/ 69011 h 2449902"/>
                <a:gd name="connsiteX64" fmla="*/ 810813 w 7987990"/>
                <a:gd name="connsiteY64" fmla="*/ 224287 h 2449902"/>
                <a:gd name="connsiteX65" fmla="*/ 897077 w 7987990"/>
                <a:gd name="connsiteY65" fmla="*/ 741872 h 2449902"/>
                <a:gd name="connsiteX66" fmla="*/ 1000594 w 7987990"/>
                <a:gd name="connsiteY66" fmla="*/ 862642 h 2449902"/>
                <a:gd name="connsiteX67" fmla="*/ 1155870 w 7987990"/>
                <a:gd name="connsiteY67" fmla="*/ 1000664 h 2449902"/>
                <a:gd name="connsiteX68" fmla="*/ 1759719 w 7987990"/>
                <a:gd name="connsiteY68" fmla="*/ 1397479 h 2449902"/>
                <a:gd name="connsiteX69" fmla="*/ 1897741 w 7987990"/>
                <a:gd name="connsiteY69" fmla="*/ 1621766 h 2449902"/>
                <a:gd name="connsiteX70" fmla="*/ 1932247 w 7987990"/>
                <a:gd name="connsiteY70" fmla="*/ 1846053 h 2449902"/>
                <a:gd name="connsiteX71" fmla="*/ 1897741 w 7987990"/>
                <a:gd name="connsiteY71" fmla="*/ 2001328 h 2449902"/>
                <a:gd name="connsiteX72" fmla="*/ 1759719 w 7987990"/>
                <a:gd name="connsiteY72" fmla="*/ 2035834 h 2449902"/>
                <a:gd name="connsiteX73" fmla="*/ 1483673 w 7987990"/>
                <a:gd name="connsiteY73" fmla="*/ 2053087 h 2449902"/>
                <a:gd name="connsiteX74" fmla="*/ 1138617 w 7987990"/>
                <a:gd name="connsiteY74" fmla="*/ 1966823 h 2449902"/>
                <a:gd name="connsiteX75" fmla="*/ 1069606 w 7987990"/>
                <a:gd name="connsiteY75" fmla="*/ 1897811 h 2449902"/>
                <a:gd name="connsiteX76" fmla="*/ 1380156 w 7987990"/>
                <a:gd name="connsiteY76" fmla="*/ 1414732 h 2449902"/>
                <a:gd name="connsiteX77" fmla="*/ 2225545 w 7987990"/>
                <a:gd name="connsiteY77" fmla="*/ 1190445 h 2449902"/>
                <a:gd name="connsiteX78" fmla="*/ 2743130 w 7987990"/>
                <a:gd name="connsiteY78" fmla="*/ 1121434 h 2449902"/>
                <a:gd name="connsiteX79" fmla="*/ 2829394 w 7987990"/>
                <a:gd name="connsiteY79" fmla="*/ 776377 h 2449902"/>
                <a:gd name="connsiteX80" fmla="*/ 3053681 w 7987990"/>
                <a:gd name="connsiteY80" fmla="*/ 759125 h 2449902"/>
                <a:gd name="connsiteX81" fmla="*/ 3398738 w 7987990"/>
                <a:gd name="connsiteY81" fmla="*/ 759125 h 2449902"/>
                <a:gd name="connsiteX82" fmla="*/ 3450496 w 7987990"/>
                <a:gd name="connsiteY82" fmla="*/ 1017917 h 2449902"/>
                <a:gd name="connsiteX83" fmla="*/ 3433243 w 7987990"/>
                <a:gd name="connsiteY83" fmla="*/ 1293962 h 2449902"/>
                <a:gd name="connsiteX84" fmla="*/ 3346979 w 7987990"/>
                <a:gd name="connsiteY84" fmla="*/ 1500996 h 2449902"/>
                <a:gd name="connsiteX85" fmla="*/ 3329726 w 7987990"/>
                <a:gd name="connsiteY85" fmla="*/ 1570008 h 2449902"/>
                <a:gd name="connsiteX86" fmla="*/ 2760383 w 7987990"/>
                <a:gd name="connsiteY86" fmla="*/ 1431985 h 2449902"/>
                <a:gd name="connsiteX87" fmla="*/ 2743130 w 7987990"/>
                <a:gd name="connsiteY87" fmla="*/ 1380227 h 2449902"/>
                <a:gd name="connsiteX88" fmla="*/ 2760383 w 7987990"/>
                <a:gd name="connsiteY88" fmla="*/ 1328468 h 2449902"/>
                <a:gd name="connsiteX89" fmla="*/ 3260715 w 7987990"/>
                <a:gd name="connsiteY89" fmla="*/ 1224951 h 2449902"/>
                <a:gd name="connsiteX90" fmla="*/ 3364232 w 7987990"/>
                <a:gd name="connsiteY90" fmla="*/ 1259457 h 2449902"/>
                <a:gd name="connsiteX91" fmla="*/ 3485002 w 7987990"/>
                <a:gd name="connsiteY91" fmla="*/ 1362974 h 2449902"/>
                <a:gd name="connsiteX92" fmla="*/ 3761047 w 7987990"/>
                <a:gd name="connsiteY92" fmla="*/ 1242204 h 2449902"/>
                <a:gd name="connsiteX93" fmla="*/ 3899070 w 7987990"/>
                <a:gd name="connsiteY93" fmla="*/ 1224951 h 2449902"/>
                <a:gd name="connsiteX94" fmla="*/ 3985334 w 7987990"/>
                <a:gd name="connsiteY94" fmla="*/ 1086928 h 2449902"/>
                <a:gd name="connsiteX95" fmla="*/ 3847311 w 7987990"/>
                <a:gd name="connsiteY95" fmla="*/ 983411 h 2449902"/>
                <a:gd name="connsiteX96" fmla="*/ 3692036 w 7987990"/>
                <a:gd name="connsiteY96" fmla="*/ 1086928 h 2449902"/>
                <a:gd name="connsiteX97" fmla="*/ 3674783 w 7987990"/>
                <a:gd name="connsiteY97" fmla="*/ 1311215 h 2449902"/>
                <a:gd name="connsiteX98" fmla="*/ 3812806 w 7987990"/>
                <a:gd name="connsiteY98" fmla="*/ 1639019 h 2449902"/>
                <a:gd name="connsiteX99" fmla="*/ 3881817 w 7987990"/>
                <a:gd name="connsiteY99" fmla="*/ 1742536 h 2449902"/>
                <a:gd name="connsiteX100" fmla="*/ 4123356 w 7987990"/>
                <a:gd name="connsiteY100" fmla="*/ 1690777 h 2449902"/>
                <a:gd name="connsiteX101" fmla="*/ 4313138 w 7987990"/>
                <a:gd name="connsiteY101" fmla="*/ 1535502 h 2449902"/>
                <a:gd name="connsiteX102" fmla="*/ 4399402 w 7987990"/>
                <a:gd name="connsiteY102" fmla="*/ 1483743 h 2449902"/>
                <a:gd name="connsiteX103" fmla="*/ 4416655 w 7987990"/>
                <a:gd name="connsiteY103" fmla="*/ 1414732 h 2449902"/>
                <a:gd name="connsiteX104" fmla="*/ 4623689 w 7987990"/>
                <a:gd name="connsiteY104" fmla="*/ 1362974 h 2449902"/>
                <a:gd name="connsiteX105" fmla="*/ 4778964 w 7987990"/>
                <a:gd name="connsiteY105" fmla="*/ 1449238 h 2449902"/>
                <a:gd name="connsiteX106" fmla="*/ 4830722 w 7987990"/>
                <a:gd name="connsiteY106" fmla="*/ 1466491 h 2449902"/>
                <a:gd name="connsiteX107" fmla="*/ 4882481 w 7987990"/>
                <a:gd name="connsiteY107" fmla="*/ 1552755 h 2449902"/>
                <a:gd name="connsiteX108" fmla="*/ 5072262 w 7987990"/>
                <a:gd name="connsiteY108" fmla="*/ 1587260 h 2449902"/>
                <a:gd name="connsiteX109" fmla="*/ 5227538 w 7987990"/>
                <a:gd name="connsiteY109" fmla="*/ 1535502 h 2449902"/>
                <a:gd name="connsiteX110" fmla="*/ 5193032 w 7987990"/>
                <a:gd name="connsiteY110" fmla="*/ 1328468 h 2449902"/>
                <a:gd name="connsiteX111" fmla="*/ 5089515 w 7987990"/>
                <a:gd name="connsiteY111" fmla="*/ 1190445 h 2449902"/>
                <a:gd name="connsiteX112" fmla="*/ 5055009 w 7987990"/>
                <a:gd name="connsiteY112" fmla="*/ 1293962 h 2449902"/>
                <a:gd name="connsiteX113" fmla="*/ 5141273 w 7987990"/>
                <a:gd name="connsiteY113" fmla="*/ 1311215 h 2449902"/>
                <a:gd name="connsiteX114" fmla="*/ 5262043 w 7987990"/>
                <a:gd name="connsiteY114" fmla="*/ 1293962 h 2449902"/>
                <a:gd name="connsiteX115" fmla="*/ 5331055 w 7987990"/>
                <a:gd name="connsiteY115" fmla="*/ 1259457 h 2449902"/>
                <a:gd name="connsiteX116" fmla="*/ 5572594 w 7987990"/>
                <a:gd name="connsiteY116" fmla="*/ 1224951 h 2449902"/>
                <a:gd name="connsiteX117" fmla="*/ 5658858 w 7987990"/>
                <a:gd name="connsiteY117" fmla="*/ 1207698 h 2449902"/>
                <a:gd name="connsiteX118" fmla="*/ 5831387 w 7987990"/>
                <a:gd name="connsiteY118" fmla="*/ 1224951 h 2449902"/>
                <a:gd name="connsiteX119" fmla="*/ 5831387 w 7987990"/>
                <a:gd name="connsiteY119" fmla="*/ 1449238 h 2449902"/>
                <a:gd name="connsiteX120" fmla="*/ 5848639 w 7987990"/>
                <a:gd name="connsiteY120" fmla="*/ 1500996 h 2449902"/>
                <a:gd name="connsiteX121" fmla="*/ 5934904 w 7987990"/>
                <a:gd name="connsiteY121" fmla="*/ 1518249 h 2449902"/>
                <a:gd name="connsiteX122" fmla="*/ 6314466 w 7987990"/>
                <a:gd name="connsiteY122" fmla="*/ 1483743 h 2449902"/>
                <a:gd name="connsiteX123" fmla="*/ 6366224 w 7987990"/>
                <a:gd name="connsiteY123" fmla="*/ 1431985 h 2449902"/>
                <a:gd name="connsiteX124" fmla="*/ 6417983 w 7987990"/>
                <a:gd name="connsiteY124" fmla="*/ 1362974 h 2449902"/>
                <a:gd name="connsiteX125" fmla="*/ 6486994 w 7987990"/>
                <a:gd name="connsiteY125" fmla="*/ 1345721 h 2449902"/>
                <a:gd name="connsiteX126" fmla="*/ 6607764 w 7987990"/>
                <a:gd name="connsiteY126" fmla="*/ 1311215 h 2449902"/>
                <a:gd name="connsiteX127" fmla="*/ 6814798 w 7987990"/>
                <a:gd name="connsiteY127" fmla="*/ 1328468 h 2449902"/>
                <a:gd name="connsiteX128" fmla="*/ 7108096 w 7987990"/>
                <a:gd name="connsiteY128" fmla="*/ 1397479 h 2449902"/>
                <a:gd name="connsiteX129" fmla="*/ 7987990 w 7987990"/>
                <a:gd name="connsiteY129" fmla="*/ 1414732 h 244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7987990" h="2449902">
                  <a:moveTo>
                    <a:pt x="241470" y="1673525"/>
                  </a:moveTo>
                  <a:cubicBezTo>
                    <a:pt x="156927" y="1622798"/>
                    <a:pt x="102422" y="1602462"/>
                    <a:pt x="51689" y="1500996"/>
                  </a:cubicBezTo>
                  <a:cubicBezTo>
                    <a:pt x="27977" y="1453573"/>
                    <a:pt x="28685" y="1397479"/>
                    <a:pt x="17183" y="1345721"/>
                  </a:cubicBezTo>
                  <a:cubicBezTo>
                    <a:pt x="70689" y="1078191"/>
                    <a:pt x="7620" y="980335"/>
                    <a:pt x="258722" y="879894"/>
                  </a:cubicBezTo>
                  <a:cubicBezTo>
                    <a:pt x="285949" y="869003"/>
                    <a:pt x="316232" y="891396"/>
                    <a:pt x="344987" y="897147"/>
                  </a:cubicBezTo>
                  <a:cubicBezTo>
                    <a:pt x="303032" y="1274744"/>
                    <a:pt x="378336" y="788186"/>
                    <a:pt x="206964" y="1259457"/>
                  </a:cubicBezTo>
                  <a:cubicBezTo>
                    <a:pt x="187213" y="1313773"/>
                    <a:pt x="195462" y="1374476"/>
                    <a:pt x="189711" y="1431985"/>
                  </a:cubicBezTo>
                  <a:cubicBezTo>
                    <a:pt x="218466" y="1466491"/>
                    <a:pt x="233364" y="1521298"/>
                    <a:pt x="275975" y="1535502"/>
                  </a:cubicBezTo>
                  <a:cubicBezTo>
                    <a:pt x="315694" y="1548742"/>
                    <a:pt x="361088" y="1522939"/>
                    <a:pt x="396745" y="1500996"/>
                  </a:cubicBezTo>
                  <a:cubicBezTo>
                    <a:pt x="645411" y="1347971"/>
                    <a:pt x="358406" y="1445055"/>
                    <a:pt x="603779" y="1311215"/>
                  </a:cubicBezTo>
                  <a:cubicBezTo>
                    <a:pt x="629523" y="1297173"/>
                    <a:pt x="661288" y="1299713"/>
                    <a:pt x="690043" y="1293962"/>
                  </a:cubicBezTo>
                  <a:cubicBezTo>
                    <a:pt x="756705" y="1560610"/>
                    <a:pt x="875302" y="1783884"/>
                    <a:pt x="724549" y="2053087"/>
                  </a:cubicBezTo>
                  <a:cubicBezTo>
                    <a:pt x="693133" y="2109187"/>
                    <a:pt x="614543" y="2124346"/>
                    <a:pt x="552021" y="2139351"/>
                  </a:cubicBezTo>
                  <a:cubicBezTo>
                    <a:pt x="467952" y="2159527"/>
                    <a:pt x="379492" y="2150853"/>
                    <a:pt x="293228" y="2156604"/>
                  </a:cubicBezTo>
                  <a:cubicBezTo>
                    <a:pt x="241470" y="2145102"/>
                    <a:pt x="177855" y="2157013"/>
                    <a:pt x="137953" y="2122098"/>
                  </a:cubicBezTo>
                  <a:cubicBezTo>
                    <a:pt x="38992" y="2035507"/>
                    <a:pt x="-51634" y="1802630"/>
                    <a:pt x="34436" y="1673525"/>
                  </a:cubicBezTo>
                  <a:cubicBezTo>
                    <a:pt x="113675" y="1554666"/>
                    <a:pt x="241461" y="1473760"/>
                    <a:pt x="362239" y="1397479"/>
                  </a:cubicBezTo>
                  <a:cubicBezTo>
                    <a:pt x="468506" y="1330363"/>
                    <a:pt x="655817" y="1270866"/>
                    <a:pt x="793560" y="1224951"/>
                  </a:cubicBezTo>
                  <a:cubicBezTo>
                    <a:pt x="1049758" y="990103"/>
                    <a:pt x="1194936" y="958027"/>
                    <a:pt x="948836" y="465827"/>
                  </a:cubicBezTo>
                  <a:cubicBezTo>
                    <a:pt x="897078" y="362310"/>
                    <a:pt x="741802" y="362310"/>
                    <a:pt x="638285" y="310551"/>
                  </a:cubicBezTo>
                  <a:cubicBezTo>
                    <a:pt x="575025" y="327804"/>
                    <a:pt x="450185" y="296761"/>
                    <a:pt x="448504" y="362310"/>
                  </a:cubicBezTo>
                  <a:cubicBezTo>
                    <a:pt x="435892" y="854162"/>
                    <a:pt x="560261" y="859395"/>
                    <a:pt x="724549" y="1138687"/>
                  </a:cubicBezTo>
                  <a:cubicBezTo>
                    <a:pt x="750629" y="1183023"/>
                    <a:pt x="770556" y="1230702"/>
                    <a:pt x="793560" y="1276710"/>
                  </a:cubicBezTo>
                  <a:cubicBezTo>
                    <a:pt x="799311" y="1328468"/>
                    <a:pt x="832363" y="1384576"/>
                    <a:pt x="810813" y="1431985"/>
                  </a:cubicBezTo>
                  <a:cubicBezTo>
                    <a:pt x="718740" y="1634547"/>
                    <a:pt x="546864" y="1706378"/>
                    <a:pt x="362239" y="1794294"/>
                  </a:cubicBezTo>
                  <a:cubicBezTo>
                    <a:pt x="329400" y="1809932"/>
                    <a:pt x="293228" y="1817298"/>
                    <a:pt x="258722" y="1828800"/>
                  </a:cubicBezTo>
                  <a:cubicBezTo>
                    <a:pt x="241469" y="1794294"/>
                    <a:pt x="189711" y="1759789"/>
                    <a:pt x="206964" y="1725283"/>
                  </a:cubicBezTo>
                  <a:cubicBezTo>
                    <a:pt x="250611" y="1637990"/>
                    <a:pt x="346610" y="1588846"/>
                    <a:pt x="413998" y="1518249"/>
                  </a:cubicBezTo>
                  <a:cubicBezTo>
                    <a:pt x="467421" y="1462282"/>
                    <a:pt x="521472" y="1406559"/>
                    <a:pt x="569273" y="1345721"/>
                  </a:cubicBezTo>
                  <a:cubicBezTo>
                    <a:pt x="585163" y="1325498"/>
                    <a:pt x="579231" y="1284381"/>
                    <a:pt x="603779" y="1276710"/>
                  </a:cubicBezTo>
                  <a:cubicBezTo>
                    <a:pt x="680823" y="1252634"/>
                    <a:pt x="764806" y="1265208"/>
                    <a:pt x="845319" y="1259457"/>
                  </a:cubicBezTo>
                  <a:cubicBezTo>
                    <a:pt x="914330" y="1224951"/>
                    <a:pt x="982623" y="1188970"/>
                    <a:pt x="1052353" y="1155940"/>
                  </a:cubicBezTo>
                  <a:cubicBezTo>
                    <a:pt x="1091935" y="1137191"/>
                    <a:pt x="1133355" y="1122535"/>
                    <a:pt x="1173122" y="1104181"/>
                  </a:cubicBezTo>
                  <a:cubicBezTo>
                    <a:pt x="1236423" y="1074965"/>
                    <a:pt x="1385919" y="995921"/>
                    <a:pt x="1431915" y="966159"/>
                  </a:cubicBezTo>
                  <a:cubicBezTo>
                    <a:pt x="1480198" y="934917"/>
                    <a:pt x="1523930" y="897148"/>
                    <a:pt x="1569938" y="862642"/>
                  </a:cubicBezTo>
                  <a:cubicBezTo>
                    <a:pt x="1587191" y="833887"/>
                    <a:pt x="1627695" y="809370"/>
                    <a:pt x="1621696" y="776377"/>
                  </a:cubicBezTo>
                  <a:cubicBezTo>
                    <a:pt x="1571862" y="502294"/>
                    <a:pt x="1565041" y="521548"/>
                    <a:pt x="1414662" y="431321"/>
                  </a:cubicBezTo>
                  <a:cubicBezTo>
                    <a:pt x="1351402" y="442823"/>
                    <a:pt x="1280526" y="433612"/>
                    <a:pt x="1224881" y="465827"/>
                  </a:cubicBezTo>
                  <a:cubicBezTo>
                    <a:pt x="1164950" y="500524"/>
                    <a:pt x="1103654" y="553919"/>
                    <a:pt x="1086858" y="621102"/>
                  </a:cubicBezTo>
                  <a:cubicBezTo>
                    <a:pt x="1078725" y="653634"/>
                    <a:pt x="1143129" y="657863"/>
                    <a:pt x="1173122" y="672860"/>
                  </a:cubicBezTo>
                  <a:cubicBezTo>
                    <a:pt x="1315764" y="744181"/>
                    <a:pt x="1460669" y="810883"/>
                    <a:pt x="1604443" y="879894"/>
                  </a:cubicBezTo>
                  <a:cubicBezTo>
                    <a:pt x="1659579" y="1106565"/>
                    <a:pt x="1914974" y="1575032"/>
                    <a:pt x="1621696" y="1811547"/>
                  </a:cubicBezTo>
                  <a:cubicBezTo>
                    <a:pt x="1512683" y="1899460"/>
                    <a:pt x="1224881" y="1949570"/>
                    <a:pt x="1224881" y="1949570"/>
                  </a:cubicBezTo>
                  <a:cubicBezTo>
                    <a:pt x="1207628" y="1851804"/>
                    <a:pt x="1155363" y="1753947"/>
                    <a:pt x="1173122" y="1656272"/>
                  </a:cubicBezTo>
                  <a:cubicBezTo>
                    <a:pt x="1189548" y="1565930"/>
                    <a:pt x="1426293" y="1238822"/>
                    <a:pt x="1483673" y="1155940"/>
                  </a:cubicBezTo>
                  <a:cubicBezTo>
                    <a:pt x="1511680" y="1043910"/>
                    <a:pt x="1545189" y="904218"/>
                    <a:pt x="1587190" y="810883"/>
                  </a:cubicBezTo>
                  <a:cubicBezTo>
                    <a:pt x="1625135" y="726561"/>
                    <a:pt x="1797900" y="683084"/>
                    <a:pt x="1845983" y="655608"/>
                  </a:cubicBezTo>
                  <a:cubicBezTo>
                    <a:pt x="1906933" y="620779"/>
                    <a:pt x="1961002" y="575095"/>
                    <a:pt x="2018511" y="534838"/>
                  </a:cubicBezTo>
                  <a:cubicBezTo>
                    <a:pt x="2110526" y="736121"/>
                    <a:pt x="2224569" y="928726"/>
                    <a:pt x="2294556" y="1138687"/>
                  </a:cubicBezTo>
                  <a:cubicBezTo>
                    <a:pt x="2323710" y="1226150"/>
                    <a:pt x="2328597" y="1324079"/>
                    <a:pt x="2311809" y="1414732"/>
                  </a:cubicBezTo>
                  <a:cubicBezTo>
                    <a:pt x="2298688" y="1485586"/>
                    <a:pt x="2249847" y="1545643"/>
                    <a:pt x="2208292" y="1604513"/>
                  </a:cubicBezTo>
                  <a:cubicBezTo>
                    <a:pt x="2180151" y="1644380"/>
                    <a:pt x="2142263" y="1676790"/>
                    <a:pt x="2104775" y="1708030"/>
                  </a:cubicBezTo>
                  <a:cubicBezTo>
                    <a:pt x="1913033" y="1867815"/>
                    <a:pt x="1876455" y="1875469"/>
                    <a:pt x="1656202" y="2001328"/>
                  </a:cubicBezTo>
                  <a:cubicBezTo>
                    <a:pt x="1661953" y="2087592"/>
                    <a:pt x="1624751" y="2188689"/>
                    <a:pt x="1673455" y="2260121"/>
                  </a:cubicBezTo>
                  <a:cubicBezTo>
                    <a:pt x="1701294" y="2300951"/>
                    <a:pt x="2016581" y="2421526"/>
                    <a:pt x="2087522" y="2449902"/>
                  </a:cubicBezTo>
                  <a:cubicBezTo>
                    <a:pt x="2305114" y="2399688"/>
                    <a:pt x="2429756" y="2397741"/>
                    <a:pt x="2605107" y="2208362"/>
                  </a:cubicBezTo>
                  <a:cubicBezTo>
                    <a:pt x="2675002" y="2132876"/>
                    <a:pt x="2697122" y="2024332"/>
                    <a:pt x="2743130" y="1932317"/>
                  </a:cubicBezTo>
                  <a:cubicBezTo>
                    <a:pt x="2760383" y="1805796"/>
                    <a:pt x="2811925" y="1679305"/>
                    <a:pt x="2794889" y="1552755"/>
                  </a:cubicBezTo>
                  <a:cubicBezTo>
                    <a:pt x="2749868" y="1218316"/>
                    <a:pt x="2509419" y="675095"/>
                    <a:pt x="2139281" y="569343"/>
                  </a:cubicBezTo>
                  <a:cubicBezTo>
                    <a:pt x="1951240" y="515618"/>
                    <a:pt x="2059809" y="541721"/>
                    <a:pt x="1811477" y="500332"/>
                  </a:cubicBezTo>
                  <a:cubicBezTo>
                    <a:pt x="1799975" y="431321"/>
                    <a:pt x="1776972" y="363261"/>
                    <a:pt x="1776972" y="293298"/>
                  </a:cubicBezTo>
                  <a:cubicBezTo>
                    <a:pt x="1776972" y="254137"/>
                    <a:pt x="1813083" y="114346"/>
                    <a:pt x="1828730" y="51759"/>
                  </a:cubicBezTo>
                  <a:cubicBezTo>
                    <a:pt x="1799975" y="34506"/>
                    <a:pt x="1776000" y="0"/>
                    <a:pt x="1742466" y="0"/>
                  </a:cubicBezTo>
                  <a:cubicBezTo>
                    <a:pt x="1501965" y="0"/>
                    <a:pt x="1219501" y="37336"/>
                    <a:pt x="966089" y="69011"/>
                  </a:cubicBezTo>
                  <a:cubicBezTo>
                    <a:pt x="914330" y="120770"/>
                    <a:pt x="837998" y="156325"/>
                    <a:pt x="810813" y="224287"/>
                  </a:cubicBezTo>
                  <a:cubicBezTo>
                    <a:pt x="736137" y="410977"/>
                    <a:pt x="806610" y="583555"/>
                    <a:pt x="897077" y="741872"/>
                  </a:cubicBezTo>
                  <a:cubicBezTo>
                    <a:pt x="923383" y="787907"/>
                    <a:pt x="967836" y="820951"/>
                    <a:pt x="1000594" y="862642"/>
                  </a:cubicBezTo>
                  <a:cubicBezTo>
                    <a:pt x="1113090" y="1005819"/>
                    <a:pt x="1032897" y="969921"/>
                    <a:pt x="1155870" y="1000664"/>
                  </a:cubicBezTo>
                  <a:cubicBezTo>
                    <a:pt x="1318030" y="1096052"/>
                    <a:pt x="1628750" y="1266510"/>
                    <a:pt x="1759719" y="1397479"/>
                  </a:cubicBezTo>
                  <a:cubicBezTo>
                    <a:pt x="1821792" y="1459552"/>
                    <a:pt x="1851734" y="1547004"/>
                    <a:pt x="1897741" y="1621766"/>
                  </a:cubicBezTo>
                  <a:cubicBezTo>
                    <a:pt x="1909243" y="1696528"/>
                    <a:pt x="1932247" y="1770411"/>
                    <a:pt x="1932247" y="1846053"/>
                  </a:cubicBezTo>
                  <a:cubicBezTo>
                    <a:pt x="1932247" y="1899074"/>
                    <a:pt x="1933407" y="1962096"/>
                    <a:pt x="1897741" y="2001328"/>
                  </a:cubicBezTo>
                  <a:cubicBezTo>
                    <a:pt x="1865841" y="2036418"/>
                    <a:pt x="1806776" y="2029952"/>
                    <a:pt x="1759719" y="2035834"/>
                  </a:cubicBezTo>
                  <a:cubicBezTo>
                    <a:pt x="1668236" y="2047269"/>
                    <a:pt x="1575688" y="2047336"/>
                    <a:pt x="1483673" y="2053087"/>
                  </a:cubicBezTo>
                  <a:cubicBezTo>
                    <a:pt x="1368654" y="2024332"/>
                    <a:pt x="1249627" y="2008452"/>
                    <a:pt x="1138617" y="1966823"/>
                  </a:cubicBezTo>
                  <a:cubicBezTo>
                    <a:pt x="1108156" y="1955400"/>
                    <a:pt x="1056566" y="1927616"/>
                    <a:pt x="1069606" y="1897811"/>
                  </a:cubicBezTo>
                  <a:cubicBezTo>
                    <a:pt x="1146334" y="1722432"/>
                    <a:pt x="1243049" y="1548324"/>
                    <a:pt x="1380156" y="1414732"/>
                  </a:cubicBezTo>
                  <a:cubicBezTo>
                    <a:pt x="1600000" y="1200525"/>
                    <a:pt x="1958973" y="1222618"/>
                    <a:pt x="2225545" y="1190445"/>
                  </a:cubicBezTo>
                  <a:cubicBezTo>
                    <a:pt x="2398346" y="1169590"/>
                    <a:pt x="2570602" y="1144438"/>
                    <a:pt x="2743130" y="1121434"/>
                  </a:cubicBezTo>
                  <a:cubicBezTo>
                    <a:pt x="2751265" y="1048223"/>
                    <a:pt x="2763981" y="822551"/>
                    <a:pt x="2829394" y="776377"/>
                  </a:cubicBezTo>
                  <a:cubicBezTo>
                    <a:pt x="2890653" y="733135"/>
                    <a:pt x="2978919" y="764876"/>
                    <a:pt x="3053681" y="759125"/>
                  </a:cubicBezTo>
                  <a:cubicBezTo>
                    <a:pt x="3114712" y="746919"/>
                    <a:pt x="3337707" y="679315"/>
                    <a:pt x="3398738" y="759125"/>
                  </a:cubicBezTo>
                  <a:cubicBezTo>
                    <a:pt x="3452177" y="829006"/>
                    <a:pt x="3433243" y="931653"/>
                    <a:pt x="3450496" y="1017917"/>
                  </a:cubicBezTo>
                  <a:cubicBezTo>
                    <a:pt x="3444745" y="1109932"/>
                    <a:pt x="3452560" y="1203814"/>
                    <a:pt x="3433243" y="1293962"/>
                  </a:cubicBezTo>
                  <a:cubicBezTo>
                    <a:pt x="3417578" y="1367065"/>
                    <a:pt x="3373230" y="1430994"/>
                    <a:pt x="3346979" y="1500996"/>
                  </a:cubicBezTo>
                  <a:cubicBezTo>
                    <a:pt x="3338653" y="1523198"/>
                    <a:pt x="3335477" y="1547004"/>
                    <a:pt x="3329726" y="1570008"/>
                  </a:cubicBezTo>
                  <a:cubicBezTo>
                    <a:pt x="3127401" y="1538062"/>
                    <a:pt x="2943858" y="1529838"/>
                    <a:pt x="2760383" y="1431985"/>
                  </a:cubicBezTo>
                  <a:cubicBezTo>
                    <a:pt x="2744337" y="1423427"/>
                    <a:pt x="2748881" y="1397480"/>
                    <a:pt x="2743130" y="1380227"/>
                  </a:cubicBezTo>
                  <a:cubicBezTo>
                    <a:pt x="2748881" y="1362974"/>
                    <a:pt x="2744593" y="1337491"/>
                    <a:pt x="2760383" y="1328468"/>
                  </a:cubicBezTo>
                  <a:cubicBezTo>
                    <a:pt x="2956803" y="1216228"/>
                    <a:pt x="3035840" y="1239006"/>
                    <a:pt x="3260715" y="1224951"/>
                  </a:cubicBezTo>
                  <a:cubicBezTo>
                    <a:pt x="3295221" y="1236453"/>
                    <a:pt x="3333255" y="1240394"/>
                    <a:pt x="3364232" y="1259457"/>
                  </a:cubicBezTo>
                  <a:cubicBezTo>
                    <a:pt x="3409388" y="1287245"/>
                    <a:pt x="3432031" y="1365277"/>
                    <a:pt x="3485002" y="1362974"/>
                  </a:cubicBezTo>
                  <a:cubicBezTo>
                    <a:pt x="3585343" y="1358611"/>
                    <a:pt x="3665765" y="1273965"/>
                    <a:pt x="3761047" y="1242204"/>
                  </a:cubicBezTo>
                  <a:cubicBezTo>
                    <a:pt x="3805033" y="1227542"/>
                    <a:pt x="3853062" y="1230702"/>
                    <a:pt x="3899070" y="1224951"/>
                  </a:cubicBezTo>
                  <a:cubicBezTo>
                    <a:pt x="3979723" y="1278721"/>
                    <a:pt x="4003057" y="1317320"/>
                    <a:pt x="3985334" y="1086928"/>
                  </a:cubicBezTo>
                  <a:cubicBezTo>
                    <a:pt x="3982900" y="1055281"/>
                    <a:pt x="3854118" y="987495"/>
                    <a:pt x="3847311" y="983411"/>
                  </a:cubicBezTo>
                  <a:cubicBezTo>
                    <a:pt x="3795553" y="1017917"/>
                    <a:pt x="3721008" y="1031881"/>
                    <a:pt x="3692036" y="1086928"/>
                  </a:cubicBezTo>
                  <a:cubicBezTo>
                    <a:pt x="3657113" y="1153282"/>
                    <a:pt x="3663794" y="1237041"/>
                    <a:pt x="3674783" y="1311215"/>
                  </a:cubicBezTo>
                  <a:cubicBezTo>
                    <a:pt x="3708342" y="1537741"/>
                    <a:pt x="3742157" y="1497720"/>
                    <a:pt x="3812806" y="1639019"/>
                  </a:cubicBezTo>
                  <a:cubicBezTo>
                    <a:pt x="3862744" y="1738895"/>
                    <a:pt x="3783697" y="1644416"/>
                    <a:pt x="3881817" y="1742536"/>
                  </a:cubicBezTo>
                  <a:cubicBezTo>
                    <a:pt x="3962330" y="1725283"/>
                    <a:pt x="4049124" y="1726408"/>
                    <a:pt x="4123356" y="1690777"/>
                  </a:cubicBezTo>
                  <a:cubicBezTo>
                    <a:pt x="4197043" y="1655407"/>
                    <a:pt x="4243050" y="1577555"/>
                    <a:pt x="4313138" y="1535502"/>
                  </a:cubicBezTo>
                  <a:lnTo>
                    <a:pt x="4399402" y="1483743"/>
                  </a:lnTo>
                  <a:cubicBezTo>
                    <a:pt x="4405153" y="1460739"/>
                    <a:pt x="4408329" y="1436934"/>
                    <a:pt x="4416655" y="1414732"/>
                  </a:cubicBezTo>
                  <a:cubicBezTo>
                    <a:pt x="4462465" y="1292572"/>
                    <a:pt x="4458249" y="1346430"/>
                    <a:pt x="4623689" y="1362974"/>
                  </a:cubicBezTo>
                  <a:cubicBezTo>
                    <a:pt x="4675447" y="1391729"/>
                    <a:pt x="4726006" y="1422759"/>
                    <a:pt x="4778964" y="1449238"/>
                  </a:cubicBezTo>
                  <a:cubicBezTo>
                    <a:pt x="4795230" y="1457371"/>
                    <a:pt x="4817863" y="1453632"/>
                    <a:pt x="4830722" y="1466491"/>
                  </a:cubicBezTo>
                  <a:cubicBezTo>
                    <a:pt x="4854434" y="1490203"/>
                    <a:pt x="4852488" y="1537758"/>
                    <a:pt x="4882481" y="1552755"/>
                  </a:cubicBezTo>
                  <a:cubicBezTo>
                    <a:pt x="4939990" y="1581509"/>
                    <a:pt x="5009002" y="1575758"/>
                    <a:pt x="5072262" y="1587260"/>
                  </a:cubicBezTo>
                  <a:cubicBezTo>
                    <a:pt x="5124021" y="1570007"/>
                    <a:pt x="5185312" y="1570050"/>
                    <a:pt x="5227538" y="1535502"/>
                  </a:cubicBezTo>
                  <a:cubicBezTo>
                    <a:pt x="5322802" y="1457559"/>
                    <a:pt x="5227895" y="1388232"/>
                    <a:pt x="5193032" y="1328468"/>
                  </a:cubicBezTo>
                  <a:cubicBezTo>
                    <a:pt x="5115355" y="1195308"/>
                    <a:pt x="5182318" y="1252315"/>
                    <a:pt x="5089515" y="1190445"/>
                  </a:cubicBezTo>
                  <a:cubicBezTo>
                    <a:pt x="5078013" y="1224951"/>
                    <a:pt x="5040681" y="1260531"/>
                    <a:pt x="5055009" y="1293962"/>
                  </a:cubicBezTo>
                  <a:cubicBezTo>
                    <a:pt x="5066560" y="1320915"/>
                    <a:pt x="5111949" y="1311215"/>
                    <a:pt x="5141273" y="1311215"/>
                  </a:cubicBezTo>
                  <a:cubicBezTo>
                    <a:pt x="5181938" y="1311215"/>
                    <a:pt x="5221786" y="1299713"/>
                    <a:pt x="5262043" y="1293962"/>
                  </a:cubicBezTo>
                  <a:cubicBezTo>
                    <a:pt x="5285047" y="1282460"/>
                    <a:pt x="5305948" y="1265036"/>
                    <a:pt x="5331055" y="1259457"/>
                  </a:cubicBezTo>
                  <a:cubicBezTo>
                    <a:pt x="5410449" y="1241814"/>
                    <a:pt x="5492843" y="1240901"/>
                    <a:pt x="5572594" y="1224951"/>
                  </a:cubicBezTo>
                  <a:lnTo>
                    <a:pt x="5658858" y="1207698"/>
                  </a:lnTo>
                  <a:cubicBezTo>
                    <a:pt x="5716368" y="1213449"/>
                    <a:pt x="5779692" y="1199104"/>
                    <a:pt x="5831387" y="1224951"/>
                  </a:cubicBezTo>
                  <a:cubicBezTo>
                    <a:pt x="5906668" y="1262591"/>
                    <a:pt x="5837933" y="1423052"/>
                    <a:pt x="5831387" y="1449238"/>
                  </a:cubicBezTo>
                  <a:cubicBezTo>
                    <a:pt x="5837138" y="1466491"/>
                    <a:pt x="5833507" y="1490908"/>
                    <a:pt x="5848639" y="1500996"/>
                  </a:cubicBezTo>
                  <a:cubicBezTo>
                    <a:pt x="5873038" y="1517262"/>
                    <a:pt x="5905600" y="1519334"/>
                    <a:pt x="5934904" y="1518249"/>
                  </a:cubicBezTo>
                  <a:cubicBezTo>
                    <a:pt x="6061859" y="1513547"/>
                    <a:pt x="6187945" y="1495245"/>
                    <a:pt x="6314466" y="1483743"/>
                  </a:cubicBezTo>
                  <a:cubicBezTo>
                    <a:pt x="6331719" y="1466490"/>
                    <a:pt x="6350345" y="1450510"/>
                    <a:pt x="6366224" y="1431985"/>
                  </a:cubicBezTo>
                  <a:cubicBezTo>
                    <a:pt x="6384937" y="1410153"/>
                    <a:pt x="6394584" y="1379687"/>
                    <a:pt x="6417983" y="1362974"/>
                  </a:cubicBezTo>
                  <a:cubicBezTo>
                    <a:pt x="6437278" y="1349192"/>
                    <a:pt x="6464118" y="1351960"/>
                    <a:pt x="6486994" y="1345721"/>
                  </a:cubicBezTo>
                  <a:cubicBezTo>
                    <a:pt x="6527386" y="1334705"/>
                    <a:pt x="6567507" y="1322717"/>
                    <a:pt x="6607764" y="1311215"/>
                  </a:cubicBezTo>
                  <a:cubicBezTo>
                    <a:pt x="6676775" y="1316966"/>
                    <a:pt x="6746771" y="1315510"/>
                    <a:pt x="6814798" y="1328468"/>
                  </a:cubicBezTo>
                  <a:cubicBezTo>
                    <a:pt x="7077085" y="1378428"/>
                    <a:pt x="6862375" y="1387450"/>
                    <a:pt x="7108096" y="1397479"/>
                  </a:cubicBezTo>
                  <a:cubicBezTo>
                    <a:pt x="7565159" y="1416134"/>
                    <a:pt x="7654653" y="1414732"/>
                    <a:pt x="7987990" y="1414732"/>
                  </a:cubicBezTo>
                </a:path>
              </a:pathLst>
            </a:custGeom>
            <a:noFill/>
            <a:ln w="2857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CA" sz="1800" b="0" i="0" u="none" strike="noStrike" cap="none" spc="0" normalizeH="0" baseline="0">
                <a:ln>
                  <a:noFill/>
                </a:ln>
                <a:solidFill>
                  <a:srgbClr val="000000"/>
                </a:solidFill>
                <a:effectLst/>
                <a:uFillTx/>
              </a:endParaRPr>
            </a:p>
          </p:txBody>
        </p:sp>
        <p:cxnSp>
          <p:nvCxnSpPr>
            <p:cNvPr id="26" name="Straight Connector 25">
              <a:extLst>
                <a:ext uri="{FF2B5EF4-FFF2-40B4-BE49-F238E27FC236}">
                  <a16:creationId xmlns:a16="http://schemas.microsoft.com/office/drawing/2014/main" id="{5BCC477E-FE36-F305-2A5B-051BFD415C10}"/>
                </a:ext>
              </a:extLst>
            </p:cNvPr>
            <p:cNvCxnSpPr>
              <a:cxnSpLocks/>
              <a:stCxn id="24" idx="2"/>
            </p:cNvCxnSpPr>
            <p:nvPr/>
          </p:nvCxnSpPr>
          <p:spPr>
            <a:xfrm flipH="1">
              <a:off x="224287" y="2656936"/>
              <a:ext cx="500332" cy="0"/>
            </a:xfrm>
            <a:prstGeom prst="line">
              <a:avLst/>
            </a:prstGeom>
            <a:noFill/>
            <a:ln w="28575" cap="flat">
              <a:solidFill>
                <a:schemeClr val="tx1"/>
              </a:solidFill>
              <a:prstDash val="solid"/>
              <a:round/>
            </a:ln>
            <a:effectLst/>
            <a:sp3d/>
          </p:spPr>
          <p:style>
            <a:lnRef idx="0">
              <a:scrgbClr r="0" g="0" b="0"/>
            </a:lnRef>
            <a:fillRef idx="0">
              <a:scrgbClr r="0" g="0" b="0"/>
            </a:fillRef>
            <a:effectRef idx="0">
              <a:scrgbClr r="0" g="0" b="0"/>
            </a:effectRef>
            <a:fontRef idx="none"/>
          </p:style>
        </p:cxnSp>
      </p:grpSp>
    </p:spTree>
    <p:extLst>
      <p:ext uri="{BB962C8B-B14F-4D97-AF65-F5344CB8AC3E}">
        <p14:creationId xmlns:p14="http://schemas.microsoft.com/office/powerpoint/2010/main" val="382123042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FCC56-DE00-F9E6-5BAF-8066DFB34195}"/>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748EDE08-CE26-0E35-BE22-273A4B2299AE}"/>
              </a:ext>
            </a:extLst>
          </p:cNvPr>
          <p:cNvCxnSpPr>
            <a:cxnSpLocks/>
          </p:cNvCxnSpPr>
          <p:nvPr/>
        </p:nvCxnSpPr>
        <p:spPr>
          <a:xfrm>
            <a:off x="457200" y="1000664"/>
            <a:ext cx="8229599" cy="0"/>
          </a:xfrm>
          <a:prstGeom prst="line">
            <a:avLst/>
          </a:prstGeom>
          <a:noFill/>
          <a:ln w="28575" cap="flat">
            <a:solidFill>
              <a:schemeClr val="accent1">
                <a:lumMod val="20000"/>
                <a:lumOff val="80000"/>
              </a:schemeClr>
            </a:solidFill>
            <a:prstDash val="solid"/>
            <a:round/>
          </a:ln>
          <a:effectLst/>
          <a:sp3d/>
        </p:spPr>
        <p:style>
          <a:lnRef idx="0">
            <a:scrgbClr r="0" g="0" b="0"/>
          </a:lnRef>
          <a:fillRef idx="0">
            <a:scrgbClr r="0" g="0" b="0"/>
          </a:fillRef>
          <a:effectRef idx="0">
            <a:scrgbClr r="0" g="0" b="0"/>
          </a:effectRef>
          <a:fontRef idx="none"/>
        </p:style>
      </p:cxnSp>
      <p:cxnSp>
        <p:nvCxnSpPr>
          <p:cNvPr id="6" name="Straight Connector 5">
            <a:extLst>
              <a:ext uri="{FF2B5EF4-FFF2-40B4-BE49-F238E27FC236}">
                <a16:creationId xmlns:a16="http://schemas.microsoft.com/office/drawing/2014/main" id="{C7C288D9-C407-1E3C-4935-ABC7E95098FF}"/>
              </a:ext>
            </a:extLst>
          </p:cNvPr>
          <p:cNvCxnSpPr>
            <a:cxnSpLocks/>
          </p:cNvCxnSpPr>
          <p:nvPr/>
        </p:nvCxnSpPr>
        <p:spPr>
          <a:xfrm>
            <a:off x="457200" y="3913517"/>
            <a:ext cx="8229599" cy="0"/>
          </a:xfrm>
          <a:prstGeom prst="line">
            <a:avLst/>
          </a:prstGeom>
          <a:noFill/>
          <a:ln w="28575" cap="flat">
            <a:solidFill>
              <a:schemeClr val="accent1">
                <a:lumMod val="20000"/>
                <a:lumOff val="80000"/>
              </a:schemeClr>
            </a:solidFill>
            <a:prstDash val="solid"/>
            <a:round/>
          </a:ln>
          <a:effectLst/>
          <a:sp3d/>
        </p:spPr>
        <p:style>
          <a:lnRef idx="0">
            <a:scrgbClr r="0" g="0" b="0"/>
          </a:lnRef>
          <a:fillRef idx="0">
            <a:scrgbClr r="0" g="0" b="0"/>
          </a:fillRef>
          <a:effectRef idx="0">
            <a:scrgbClr r="0" g="0" b="0"/>
          </a:effectRef>
          <a:fontRef idx="none"/>
        </p:style>
      </p:cxnSp>
      <p:cxnSp>
        <p:nvCxnSpPr>
          <p:cNvPr id="7" name="Straight Connector 6">
            <a:extLst>
              <a:ext uri="{FF2B5EF4-FFF2-40B4-BE49-F238E27FC236}">
                <a16:creationId xmlns:a16="http://schemas.microsoft.com/office/drawing/2014/main" id="{9B1A2272-1C16-8A2F-CD2A-C11AA513D050}"/>
              </a:ext>
            </a:extLst>
          </p:cNvPr>
          <p:cNvCxnSpPr>
            <a:cxnSpLocks/>
          </p:cNvCxnSpPr>
          <p:nvPr/>
        </p:nvCxnSpPr>
        <p:spPr>
          <a:xfrm>
            <a:off x="4572000" y="793630"/>
            <a:ext cx="0" cy="207034"/>
          </a:xfrm>
          <a:prstGeom prst="line">
            <a:avLst/>
          </a:prstGeom>
          <a:noFill/>
          <a:ln w="28575" cap="flat">
            <a:solidFill>
              <a:schemeClr val="accent1">
                <a:lumMod val="20000"/>
                <a:lumOff val="80000"/>
              </a:schemeClr>
            </a:solidFill>
            <a:prstDash val="solid"/>
            <a:round/>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613AEFA3-38D9-4C43-FAEE-777653D97818}"/>
              </a:ext>
            </a:extLst>
          </p:cNvPr>
          <p:cNvSpPr txBox="1"/>
          <p:nvPr/>
        </p:nvSpPr>
        <p:spPr>
          <a:xfrm>
            <a:off x="737193" y="631336"/>
            <a:ext cx="3554815"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bg2">
                    <a:lumMod val="60000"/>
                    <a:lumOff val="40000"/>
                  </a:schemeClr>
                </a:solidFill>
                <a:effectLst/>
                <a:uFillTx/>
                <a:latin typeface="Arial" panose="020B0604020202020204" pitchFamily="34" charset="0"/>
                <a:cs typeface="Arial" panose="020B0604020202020204" pitchFamily="34" charset="0"/>
                <a:sym typeface="Calibri"/>
              </a:rPr>
              <a:t>Uncertainty / Patterns / Insights</a:t>
            </a:r>
            <a:endParaRPr kumimoji="0" lang="en-CA" sz="1800" b="1" i="0" u="none" strike="noStrike" cap="none" spc="0" normalizeH="0" baseline="0" dirty="0">
              <a:ln>
                <a:noFill/>
              </a:ln>
              <a:solidFill>
                <a:schemeClr val="bg2">
                  <a:lumMod val="60000"/>
                  <a:lumOff val="40000"/>
                </a:schemeClr>
              </a:solidFill>
              <a:effectLst/>
              <a:uFillTx/>
              <a:latin typeface="Arial" panose="020B0604020202020204" pitchFamily="34" charset="0"/>
              <a:cs typeface="Arial" panose="020B0604020202020204" pitchFamily="34" charset="0"/>
              <a:sym typeface="Calibri"/>
            </a:endParaRPr>
          </a:p>
        </p:txBody>
      </p:sp>
      <p:sp>
        <p:nvSpPr>
          <p:cNvPr id="11" name="TextBox 10">
            <a:extLst>
              <a:ext uri="{FF2B5EF4-FFF2-40B4-BE49-F238E27FC236}">
                <a16:creationId xmlns:a16="http://schemas.microsoft.com/office/drawing/2014/main" id="{579797A1-2C6D-842D-8E32-040CB42AB3CF}"/>
              </a:ext>
            </a:extLst>
          </p:cNvPr>
          <p:cNvSpPr txBox="1"/>
          <p:nvPr/>
        </p:nvSpPr>
        <p:spPr>
          <a:xfrm>
            <a:off x="5788146" y="641570"/>
            <a:ext cx="1682508"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bg2">
                    <a:lumMod val="60000"/>
                    <a:lumOff val="40000"/>
                  </a:schemeClr>
                </a:solidFill>
                <a:effectLst/>
                <a:uFillTx/>
                <a:latin typeface="Arial" panose="020B0604020202020204" pitchFamily="34" charset="0"/>
                <a:cs typeface="Arial" panose="020B0604020202020204" pitchFamily="34" charset="0"/>
                <a:sym typeface="Calibri"/>
              </a:rPr>
              <a:t>Clarity / Focus</a:t>
            </a:r>
            <a:endParaRPr kumimoji="0" lang="en-CA" sz="1800" b="1" i="0" u="none" strike="noStrike" cap="none" spc="0" normalizeH="0" baseline="0" dirty="0">
              <a:ln>
                <a:noFill/>
              </a:ln>
              <a:solidFill>
                <a:schemeClr val="bg2">
                  <a:lumMod val="60000"/>
                  <a:lumOff val="40000"/>
                </a:schemeClr>
              </a:solidFill>
              <a:effectLst/>
              <a:uFillTx/>
              <a:latin typeface="Arial" panose="020B0604020202020204" pitchFamily="34" charset="0"/>
              <a:cs typeface="Arial" panose="020B0604020202020204" pitchFamily="34" charset="0"/>
              <a:sym typeface="Calibri"/>
            </a:endParaRPr>
          </a:p>
        </p:txBody>
      </p:sp>
      <p:sp>
        <p:nvSpPr>
          <p:cNvPr id="10" name="Isosceles Triangle 9">
            <a:extLst>
              <a:ext uri="{FF2B5EF4-FFF2-40B4-BE49-F238E27FC236}">
                <a16:creationId xmlns:a16="http://schemas.microsoft.com/office/drawing/2014/main" id="{F3EB0D8C-C687-AAE9-E7CD-18599DD3C3AC}"/>
              </a:ext>
            </a:extLst>
          </p:cNvPr>
          <p:cNvSpPr/>
          <p:nvPr/>
        </p:nvSpPr>
        <p:spPr>
          <a:xfrm>
            <a:off x="1207699" y="3723283"/>
            <a:ext cx="180000" cy="180000"/>
          </a:xfrm>
          <a:prstGeom prst="triangle">
            <a:avLst/>
          </a:prstGeom>
          <a:solidFill>
            <a:schemeClr val="accent1">
              <a:lumMod val="20000"/>
              <a:lumOff val="80000"/>
            </a:schemeClr>
          </a:solidFill>
          <a:ln w="25400" cap="flat">
            <a:solidFill>
              <a:schemeClr val="accent1">
                <a:lumMod val="20000"/>
                <a:lumOff val="8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CA" sz="1800" b="0" i="0" u="none" strike="noStrike" cap="none" spc="0" normalizeH="0" baseline="0">
              <a:ln>
                <a:noFill/>
              </a:ln>
              <a:solidFill>
                <a:srgbClr val="000000"/>
              </a:solidFill>
              <a:effectLst/>
              <a:uFillTx/>
              <a:latin typeface="+mj-lt"/>
              <a:ea typeface="+mj-ea"/>
              <a:cs typeface="+mj-cs"/>
              <a:sym typeface="Calibri"/>
            </a:endParaRPr>
          </a:p>
        </p:txBody>
      </p:sp>
      <p:sp>
        <p:nvSpPr>
          <p:cNvPr id="13" name="Isosceles Triangle 12">
            <a:extLst>
              <a:ext uri="{FF2B5EF4-FFF2-40B4-BE49-F238E27FC236}">
                <a16:creationId xmlns:a16="http://schemas.microsoft.com/office/drawing/2014/main" id="{4A1140E2-5EE1-8E4D-9747-C8AFAC1B870B}"/>
              </a:ext>
            </a:extLst>
          </p:cNvPr>
          <p:cNvSpPr/>
          <p:nvPr/>
        </p:nvSpPr>
        <p:spPr>
          <a:xfrm>
            <a:off x="4481999" y="3723283"/>
            <a:ext cx="180000" cy="180000"/>
          </a:xfrm>
          <a:prstGeom prst="triangle">
            <a:avLst/>
          </a:prstGeom>
          <a:solidFill>
            <a:schemeClr val="accent1">
              <a:lumMod val="20000"/>
              <a:lumOff val="80000"/>
            </a:schemeClr>
          </a:solidFill>
          <a:ln w="25400" cap="flat">
            <a:solidFill>
              <a:schemeClr val="accent1">
                <a:lumMod val="20000"/>
                <a:lumOff val="8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CA" sz="1800" b="0" i="0" u="none" strike="noStrike" cap="none" spc="0" normalizeH="0" baseline="0">
              <a:ln>
                <a:noFill/>
              </a:ln>
              <a:solidFill>
                <a:srgbClr val="000000"/>
              </a:solidFill>
              <a:effectLst/>
              <a:uFillTx/>
              <a:latin typeface="+mj-lt"/>
              <a:ea typeface="+mj-ea"/>
              <a:cs typeface="+mj-cs"/>
              <a:sym typeface="Calibri"/>
            </a:endParaRPr>
          </a:p>
        </p:txBody>
      </p:sp>
      <p:sp>
        <p:nvSpPr>
          <p:cNvPr id="14" name="Isosceles Triangle 13">
            <a:extLst>
              <a:ext uri="{FF2B5EF4-FFF2-40B4-BE49-F238E27FC236}">
                <a16:creationId xmlns:a16="http://schemas.microsoft.com/office/drawing/2014/main" id="{8737784A-0D80-841E-47EC-9E8E2F677F71}"/>
              </a:ext>
            </a:extLst>
          </p:cNvPr>
          <p:cNvSpPr/>
          <p:nvPr/>
        </p:nvSpPr>
        <p:spPr>
          <a:xfrm>
            <a:off x="7666299" y="3733517"/>
            <a:ext cx="180000" cy="180000"/>
          </a:xfrm>
          <a:prstGeom prst="triangle">
            <a:avLst/>
          </a:prstGeom>
          <a:solidFill>
            <a:schemeClr val="accent1">
              <a:lumMod val="20000"/>
              <a:lumOff val="80000"/>
            </a:schemeClr>
          </a:solidFill>
          <a:ln w="25400" cap="flat">
            <a:solidFill>
              <a:schemeClr val="accent1">
                <a:lumMod val="20000"/>
                <a:lumOff val="8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CA" sz="1800" b="0" i="0" u="none" strike="noStrike" cap="none" spc="0" normalizeH="0" baseline="0">
              <a:ln>
                <a:noFill/>
              </a:ln>
              <a:solidFill>
                <a:srgbClr val="000000"/>
              </a:solidFill>
              <a:effectLst/>
              <a:uFillTx/>
              <a:latin typeface="+mj-lt"/>
              <a:ea typeface="+mj-ea"/>
              <a:cs typeface="+mj-cs"/>
              <a:sym typeface="Calibri"/>
            </a:endParaRPr>
          </a:p>
        </p:txBody>
      </p:sp>
      <p:sp>
        <p:nvSpPr>
          <p:cNvPr id="12" name="TextBox 11">
            <a:extLst>
              <a:ext uri="{FF2B5EF4-FFF2-40B4-BE49-F238E27FC236}">
                <a16:creationId xmlns:a16="http://schemas.microsoft.com/office/drawing/2014/main" id="{56EA3BA0-6B10-271E-C222-9A0E5A81C7C9}"/>
              </a:ext>
            </a:extLst>
          </p:cNvPr>
          <p:cNvSpPr txBox="1"/>
          <p:nvPr/>
        </p:nvSpPr>
        <p:spPr>
          <a:xfrm>
            <a:off x="501329" y="3984874"/>
            <a:ext cx="1592740"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bg2">
                    <a:lumMod val="60000"/>
                    <a:lumOff val="40000"/>
                  </a:schemeClr>
                </a:solidFill>
                <a:effectLst/>
                <a:uFillTx/>
                <a:latin typeface="Arial" panose="020B0604020202020204" pitchFamily="34" charset="0"/>
                <a:cs typeface="Arial" panose="020B0604020202020204" pitchFamily="34" charset="0"/>
                <a:sym typeface="Calibri"/>
              </a:rPr>
              <a:t>Starting </a:t>
            </a:r>
            <a:r>
              <a:rPr lang="en-US" b="1" dirty="0">
                <a:solidFill>
                  <a:schemeClr val="bg2">
                    <a:lumMod val="60000"/>
                    <a:lumOff val="40000"/>
                  </a:schemeClr>
                </a:solidFill>
                <a:latin typeface="Arial" panose="020B0604020202020204" pitchFamily="34" charset="0"/>
                <a:cs typeface="Arial" panose="020B0604020202020204" pitchFamily="34" charset="0"/>
              </a:rPr>
              <a:t>your </a:t>
            </a:r>
          </a:p>
          <a:p>
            <a:pPr marL="0" marR="0" indent="0" algn="ctr" defTabSz="457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bg2">
                    <a:lumMod val="60000"/>
                    <a:lumOff val="40000"/>
                  </a:schemeClr>
                </a:solidFill>
                <a:effectLst/>
                <a:uFillTx/>
                <a:latin typeface="Arial" panose="020B0604020202020204" pitchFamily="34" charset="0"/>
                <a:cs typeface="Arial" panose="020B0604020202020204" pitchFamily="34" charset="0"/>
                <a:sym typeface="Calibri"/>
              </a:rPr>
              <a:t>Research</a:t>
            </a:r>
            <a:endParaRPr kumimoji="0" lang="en-CA" sz="1800" b="1" i="0" u="none" strike="noStrike" cap="none" spc="0" normalizeH="0" baseline="0" dirty="0">
              <a:ln>
                <a:noFill/>
              </a:ln>
              <a:solidFill>
                <a:schemeClr val="bg2">
                  <a:lumMod val="60000"/>
                  <a:lumOff val="40000"/>
                </a:schemeClr>
              </a:solidFill>
              <a:effectLst/>
              <a:uFillTx/>
              <a:latin typeface="Arial" panose="020B0604020202020204" pitchFamily="34" charset="0"/>
              <a:cs typeface="Arial" panose="020B0604020202020204" pitchFamily="34" charset="0"/>
              <a:sym typeface="Calibri"/>
            </a:endParaRPr>
          </a:p>
        </p:txBody>
      </p:sp>
      <p:sp>
        <p:nvSpPr>
          <p:cNvPr id="16" name="TextBox 15">
            <a:extLst>
              <a:ext uri="{FF2B5EF4-FFF2-40B4-BE49-F238E27FC236}">
                <a16:creationId xmlns:a16="http://schemas.microsoft.com/office/drawing/2014/main" id="{03AEF920-6A85-1B85-DF9C-31328F8699D8}"/>
              </a:ext>
            </a:extLst>
          </p:cNvPr>
          <p:cNvSpPr txBox="1"/>
          <p:nvPr/>
        </p:nvSpPr>
        <p:spPr>
          <a:xfrm>
            <a:off x="3935929" y="4026706"/>
            <a:ext cx="1272139"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bg2">
                    <a:lumMod val="60000"/>
                    <a:lumOff val="40000"/>
                  </a:schemeClr>
                </a:solidFill>
                <a:effectLst/>
                <a:uFillTx/>
                <a:latin typeface="Arial" panose="020B0604020202020204" pitchFamily="34" charset="0"/>
                <a:cs typeface="Arial" panose="020B0604020202020204" pitchFamily="34" charset="0"/>
                <a:sym typeface="Calibri"/>
              </a:rPr>
              <a:t>Forming a </a:t>
            </a:r>
          </a:p>
          <a:p>
            <a:pPr marL="0" marR="0" indent="0" algn="ctr" defTabSz="457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bg2">
                    <a:lumMod val="60000"/>
                    <a:lumOff val="40000"/>
                  </a:schemeClr>
                </a:solidFill>
                <a:effectLst/>
                <a:uFillTx/>
                <a:latin typeface="Arial" panose="020B0604020202020204" pitchFamily="34" charset="0"/>
                <a:cs typeface="Arial" panose="020B0604020202020204" pitchFamily="34" charset="0"/>
                <a:sym typeface="Calibri"/>
              </a:rPr>
              <a:t>structure</a:t>
            </a:r>
            <a:endParaRPr kumimoji="0" lang="en-CA" sz="1800" b="1" i="0" u="none" strike="noStrike" cap="none" spc="0" normalizeH="0" baseline="0" dirty="0">
              <a:ln>
                <a:noFill/>
              </a:ln>
              <a:solidFill>
                <a:schemeClr val="bg2">
                  <a:lumMod val="60000"/>
                  <a:lumOff val="40000"/>
                </a:schemeClr>
              </a:solidFill>
              <a:effectLst/>
              <a:uFillTx/>
              <a:latin typeface="Arial" panose="020B0604020202020204" pitchFamily="34" charset="0"/>
              <a:cs typeface="Arial" panose="020B0604020202020204" pitchFamily="34" charset="0"/>
              <a:sym typeface="Calibri"/>
            </a:endParaRPr>
          </a:p>
        </p:txBody>
      </p:sp>
      <p:sp>
        <p:nvSpPr>
          <p:cNvPr id="17" name="TextBox 16">
            <a:extLst>
              <a:ext uri="{FF2B5EF4-FFF2-40B4-BE49-F238E27FC236}">
                <a16:creationId xmlns:a16="http://schemas.microsoft.com/office/drawing/2014/main" id="{FAF57E75-DB63-05D9-3155-585071AEF160}"/>
              </a:ext>
            </a:extLst>
          </p:cNvPr>
          <p:cNvSpPr txBox="1"/>
          <p:nvPr/>
        </p:nvSpPr>
        <p:spPr>
          <a:xfrm>
            <a:off x="7312589" y="4026705"/>
            <a:ext cx="887418"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b="1" dirty="0">
                <a:solidFill>
                  <a:schemeClr val="bg2">
                    <a:lumMod val="60000"/>
                    <a:lumOff val="40000"/>
                  </a:schemeClr>
                </a:solidFill>
                <a:latin typeface="Arial" panose="020B0604020202020204" pitchFamily="34" charset="0"/>
                <a:cs typeface="Arial" panose="020B0604020202020204" pitchFamily="34" charset="0"/>
              </a:rPr>
              <a:t>Writing</a:t>
            </a:r>
            <a:endParaRPr kumimoji="0" lang="en-US" sz="1800" b="1" i="0" u="none" strike="noStrike" cap="none" spc="0" normalizeH="0" baseline="0" dirty="0">
              <a:ln>
                <a:noFill/>
              </a:ln>
              <a:solidFill>
                <a:schemeClr val="bg2">
                  <a:lumMod val="60000"/>
                  <a:lumOff val="40000"/>
                </a:schemeClr>
              </a:solidFill>
              <a:effectLst/>
              <a:uFillTx/>
              <a:latin typeface="Arial" panose="020B0604020202020204" pitchFamily="34" charset="0"/>
              <a:cs typeface="Arial" panose="020B0604020202020204" pitchFamily="34" charset="0"/>
              <a:sym typeface="Calibri"/>
            </a:endParaRPr>
          </a:p>
        </p:txBody>
      </p:sp>
      <p:grpSp>
        <p:nvGrpSpPr>
          <p:cNvPr id="23" name="Group 22">
            <a:extLst>
              <a:ext uri="{FF2B5EF4-FFF2-40B4-BE49-F238E27FC236}">
                <a16:creationId xmlns:a16="http://schemas.microsoft.com/office/drawing/2014/main" id="{1162E341-E95E-AEC2-D493-E5E005D8B0F1}"/>
              </a:ext>
            </a:extLst>
          </p:cNvPr>
          <p:cNvGrpSpPr/>
          <p:nvPr/>
        </p:nvGrpSpPr>
        <p:grpSpPr>
          <a:xfrm>
            <a:off x="224287" y="1311215"/>
            <a:ext cx="8471139" cy="2449902"/>
            <a:chOff x="224287" y="1311215"/>
            <a:chExt cx="8471139" cy="2449902"/>
          </a:xfrm>
        </p:grpSpPr>
        <p:sp>
          <p:nvSpPr>
            <p:cNvPr id="19" name="Freeform: Shape 18">
              <a:extLst>
                <a:ext uri="{FF2B5EF4-FFF2-40B4-BE49-F238E27FC236}">
                  <a16:creationId xmlns:a16="http://schemas.microsoft.com/office/drawing/2014/main" id="{5B7A0525-EB86-A9C4-6826-EF6BB04BD403}"/>
                </a:ext>
              </a:extLst>
            </p:cNvPr>
            <p:cNvSpPr/>
            <p:nvPr/>
          </p:nvSpPr>
          <p:spPr>
            <a:xfrm>
              <a:off x="707436" y="1311215"/>
              <a:ext cx="7987990" cy="2449902"/>
            </a:xfrm>
            <a:custGeom>
              <a:avLst/>
              <a:gdLst>
                <a:gd name="connsiteX0" fmla="*/ 241470 w 7987990"/>
                <a:gd name="connsiteY0" fmla="*/ 1673525 h 2449902"/>
                <a:gd name="connsiteX1" fmla="*/ 51689 w 7987990"/>
                <a:gd name="connsiteY1" fmla="*/ 1500996 h 2449902"/>
                <a:gd name="connsiteX2" fmla="*/ 17183 w 7987990"/>
                <a:gd name="connsiteY2" fmla="*/ 1345721 h 2449902"/>
                <a:gd name="connsiteX3" fmla="*/ 258722 w 7987990"/>
                <a:gd name="connsiteY3" fmla="*/ 879894 h 2449902"/>
                <a:gd name="connsiteX4" fmla="*/ 344987 w 7987990"/>
                <a:gd name="connsiteY4" fmla="*/ 897147 h 2449902"/>
                <a:gd name="connsiteX5" fmla="*/ 206964 w 7987990"/>
                <a:gd name="connsiteY5" fmla="*/ 1259457 h 2449902"/>
                <a:gd name="connsiteX6" fmla="*/ 189711 w 7987990"/>
                <a:gd name="connsiteY6" fmla="*/ 1431985 h 2449902"/>
                <a:gd name="connsiteX7" fmla="*/ 275975 w 7987990"/>
                <a:gd name="connsiteY7" fmla="*/ 1535502 h 2449902"/>
                <a:gd name="connsiteX8" fmla="*/ 396745 w 7987990"/>
                <a:gd name="connsiteY8" fmla="*/ 1500996 h 2449902"/>
                <a:gd name="connsiteX9" fmla="*/ 603779 w 7987990"/>
                <a:gd name="connsiteY9" fmla="*/ 1311215 h 2449902"/>
                <a:gd name="connsiteX10" fmla="*/ 690043 w 7987990"/>
                <a:gd name="connsiteY10" fmla="*/ 1293962 h 2449902"/>
                <a:gd name="connsiteX11" fmla="*/ 724549 w 7987990"/>
                <a:gd name="connsiteY11" fmla="*/ 2053087 h 2449902"/>
                <a:gd name="connsiteX12" fmla="*/ 552021 w 7987990"/>
                <a:gd name="connsiteY12" fmla="*/ 2139351 h 2449902"/>
                <a:gd name="connsiteX13" fmla="*/ 293228 w 7987990"/>
                <a:gd name="connsiteY13" fmla="*/ 2156604 h 2449902"/>
                <a:gd name="connsiteX14" fmla="*/ 137953 w 7987990"/>
                <a:gd name="connsiteY14" fmla="*/ 2122098 h 2449902"/>
                <a:gd name="connsiteX15" fmla="*/ 34436 w 7987990"/>
                <a:gd name="connsiteY15" fmla="*/ 1673525 h 2449902"/>
                <a:gd name="connsiteX16" fmla="*/ 362239 w 7987990"/>
                <a:gd name="connsiteY16" fmla="*/ 1397479 h 2449902"/>
                <a:gd name="connsiteX17" fmla="*/ 793560 w 7987990"/>
                <a:gd name="connsiteY17" fmla="*/ 1224951 h 2449902"/>
                <a:gd name="connsiteX18" fmla="*/ 948836 w 7987990"/>
                <a:gd name="connsiteY18" fmla="*/ 465827 h 2449902"/>
                <a:gd name="connsiteX19" fmla="*/ 638285 w 7987990"/>
                <a:gd name="connsiteY19" fmla="*/ 310551 h 2449902"/>
                <a:gd name="connsiteX20" fmla="*/ 448504 w 7987990"/>
                <a:gd name="connsiteY20" fmla="*/ 362310 h 2449902"/>
                <a:gd name="connsiteX21" fmla="*/ 724549 w 7987990"/>
                <a:gd name="connsiteY21" fmla="*/ 1138687 h 2449902"/>
                <a:gd name="connsiteX22" fmla="*/ 793560 w 7987990"/>
                <a:gd name="connsiteY22" fmla="*/ 1276710 h 2449902"/>
                <a:gd name="connsiteX23" fmla="*/ 810813 w 7987990"/>
                <a:gd name="connsiteY23" fmla="*/ 1431985 h 2449902"/>
                <a:gd name="connsiteX24" fmla="*/ 362239 w 7987990"/>
                <a:gd name="connsiteY24" fmla="*/ 1794294 h 2449902"/>
                <a:gd name="connsiteX25" fmla="*/ 258722 w 7987990"/>
                <a:gd name="connsiteY25" fmla="*/ 1828800 h 2449902"/>
                <a:gd name="connsiteX26" fmla="*/ 206964 w 7987990"/>
                <a:gd name="connsiteY26" fmla="*/ 1725283 h 2449902"/>
                <a:gd name="connsiteX27" fmla="*/ 413998 w 7987990"/>
                <a:gd name="connsiteY27" fmla="*/ 1518249 h 2449902"/>
                <a:gd name="connsiteX28" fmla="*/ 569273 w 7987990"/>
                <a:gd name="connsiteY28" fmla="*/ 1345721 h 2449902"/>
                <a:gd name="connsiteX29" fmla="*/ 603779 w 7987990"/>
                <a:gd name="connsiteY29" fmla="*/ 1276710 h 2449902"/>
                <a:gd name="connsiteX30" fmla="*/ 845319 w 7987990"/>
                <a:gd name="connsiteY30" fmla="*/ 1259457 h 2449902"/>
                <a:gd name="connsiteX31" fmla="*/ 1052353 w 7987990"/>
                <a:gd name="connsiteY31" fmla="*/ 1155940 h 2449902"/>
                <a:gd name="connsiteX32" fmla="*/ 1173122 w 7987990"/>
                <a:gd name="connsiteY32" fmla="*/ 1104181 h 2449902"/>
                <a:gd name="connsiteX33" fmla="*/ 1431915 w 7987990"/>
                <a:gd name="connsiteY33" fmla="*/ 966159 h 2449902"/>
                <a:gd name="connsiteX34" fmla="*/ 1569938 w 7987990"/>
                <a:gd name="connsiteY34" fmla="*/ 862642 h 2449902"/>
                <a:gd name="connsiteX35" fmla="*/ 1621696 w 7987990"/>
                <a:gd name="connsiteY35" fmla="*/ 776377 h 2449902"/>
                <a:gd name="connsiteX36" fmla="*/ 1414662 w 7987990"/>
                <a:gd name="connsiteY36" fmla="*/ 431321 h 2449902"/>
                <a:gd name="connsiteX37" fmla="*/ 1224881 w 7987990"/>
                <a:gd name="connsiteY37" fmla="*/ 465827 h 2449902"/>
                <a:gd name="connsiteX38" fmla="*/ 1086858 w 7987990"/>
                <a:gd name="connsiteY38" fmla="*/ 621102 h 2449902"/>
                <a:gd name="connsiteX39" fmla="*/ 1173122 w 7987990"/>
                <a:gd name="connsiteY39" fmla="*/ 672860 h 2449902"/>
                <a:gd name="connsiteX40" fmla="*/ 1604443 w 7987990"/>
                <a:gd name="connsiteY40" fmla="*/ 879894 h 2449902"/>
                <a:gd name="connsiteX41" fmla="*/ 1621696 w 7987990"/>
                <a:gd name="connsiteY41" fmla="*/ 1811547 h 2449902"/>
                <a:gd name="connsiteX42" fmla="*/ 1224881 w 7987990"/>
                <a:gd name="connsiteY42" fmla="*/ 1949570 h 2449902"/>
                <a:gd name="connsiteX43" fmla="*/ 1173122 w 7987990"/>
                <a:gd name="connsiteY43" fmla="*/ 1656272 h 2449902"/>
                <a:gd name="connsiteX44" fmla="*/ 1483673 w 7987990"/>
                <a:gd name="connsiteY44" fmla="*/ 1155940 h 2449902"/>
                <a:gd name="connsiteX45" fmla="*/ 1587190 w 7987990"/>
                <a:gd name="connsiteY45" fmla="*/ 810883 h 2449902"/>
                <a:gd name="connsiteX46" fmla="*/ 1845983 w 7987990"/>
                <a:gd name="connsiteY46" fmla="*/ 655608 h 2449902"/>
                <a:gd name="connsiteX47" fmla="*/ 2018511 w 7987990"/>
                <a:gd name="connsiteY47" fmla="*/ 534838 h 2449902"/>
                <a:gd name="connsiteX48" fmla="*/ 2294556 w 7987990"/>
                <a:gd name="connsiteY48" fmla="*/ 1138687 h 2449902"/>
                <a:gd name="connsiteX49" fmla="*/ 2311809 w 7987990"/>
                <a:gd name="connsiteY49" fmla="*/ 1414732 h 2449902"/>
                <a:gd name="connsiteX50" fmla="*/ 2208292 w 7987990"/>
                <a:gd name="connsiteY50" fmla="*/ 1604513 h 2449902"/>
                <a:gd name="connsiteX51" fmla="*/ 2104775 w 7987990"/>
                <a:gd name="connsiteY51" fmla="*/ 1708030 h 2449902"/>
                <a:gd name="connsiteX52" fmla="*/ 1656202 w 7987990"/>
                <a:gd name="connsiteY52" fmla="*/ 2001328 h 2449902"/>
                <a:gd name="connsiteX53" fmla="*/ 1673455 w 7987990"/>
                <a:gd name="connsiteY53" fmla="*/ 2260121 h 2449902"/>
                <a:gd name="connsiteX54" fmla="*/ 2087522 w 7987990"/>
                <a:gd name="connsiteY54" fmla="*/ 2449902 h 2449902"/>
                <a:gd name="connsiteX55" fmla="*/ 2605107 w 7987990"/>
                <a:gd name="connsiteY55" fmla="*/ 2208362 h 2449902"/>
                <a:gd name="connsiteX56" fmla="*/ 2743130 w 7987990"/>
                <a:gd name="connsiteY56" fmla="*/ 1932317 h 2449902"/>
                <a:gd name="connsiteX57" fmla="*/ 2794889 w 7987990"/>
                <a:gd name="connsiteY57" fmla="*/ 1552755 h 2449902"/>
                <a:gd name="connsiteX58" fmla="*/ 2139281 w 7987990"/>
                <a:gd name="connsiteY58" fmla="*/ 569343 h 2449902"/>
                <a:gd name="connsiteX59" fmla="*/ 1811477 w 7987990"/>
                <a:gd name="connsiteY59" fmla="*/ 500332 h 2449902"/>
                <a:gd name="connsiteX60" fmla="*/ 1776972 w 7987990"/>
                <a:gd name="connsiteY60" fmla="*/ 293298 h 2449902"/>
                <a:gd name="connsiteX61" fmla="*/ 1828730 w 7987990"/>
                <a:gd name="connsiteY61" fmla="*/ 51759 h 2449902"/>
                <a:gd name="connsiteX62" fmla="*/ 1742466 w 7987990"/>
                <a:gd name="connsiteY62" fmla="*/ 0 h 2449902"/>
                <a:gd name="connsiteX63" fmla="*/ 966089 w 7987990"/>
                <a:gd name="connsiteY63" fmla="*/ 69011 h 2449902"/>
                <a:gd name="connsiteX64" fmla="*/ 810813 w 7987990"/>
                <a:gd name="connsiteY64" fmla="*/ 224287 h 2449902"/>
                <a:gd name="connsiteX65" fmla="*/ 897077 w 7987990"/>
                <a:gd name="connsiteY65" fmla="*/ 741872 h 2449902"/>
                <a:gd name="connsiteX66" fmla="*/ 1000594 w 7987990"/>
                <a:gd name="connsiteY66" fmla="*/ 862642 h 2449902"/>
                <a:gd name="connsiteX67" fmla="*/ 1155870 w 7987990"/>
                <a:gd name="connsiteY67" fmla="*/ 1000664 h 2449902"/>
                <a:gd name="connsiteX68" fmla="*/ 1759719 w 7987990"/>
                <a:gd name="connsiteY68" fmla="*/ 1397479 h 2449902"/>
                <a:gd name="connsiteX69" fmla="*/ 1897741 w 7987990"/>
                <a:gd name="connsiteY69" fmla="*/ 1621766 h 2449902"/>
                <a:gd name="connsiteX70" fmla="*/ 1932247 w 7987990"/>
                <a:gd name="connsiteY70" fmla="*/ 1846053 h 2449902"/>
                <a:gd name="connsiteX71" fmla="*/ 1897741 w 7987990"/>
                <a:gd name="connsiteY71" fmla="*/ 2001328 h 2449902"/>
                <a:gd name="connsiteX72" fmla="*/ 1759719 w 7987990"/>
                <a:gd name="connsiteY72" fmla="*/ 2035834 h 2449902"/>
                <a:gd name="connsiteX73" fmla="*/ 1483673 w 7987990"/>
                <a:gd name="connsiteY73" fmla="*/ 2053087 h 2449902"/>
                <a:gd name="connsiteX74" fmla="*/ 1138617 w 7987990"/>
                <a:gd name="connsiteY74" fmla="*/ 1966823 h 2449902"/>
                <a:gd name="connsiteX75" fmla="*/ 1069606 w 7987990"/>
                <a:gd name="connsiteY75" fmla="*/ 1897811 h 2449902"/>
                <a:gd name="connsiteX76" fmla="*/ 1380156 w 7987990"/>
                <a:gd name="connsiteY76" fmla="*/ 1414732 h 2449902"/>
                <a:gd name="connsiteX77" fmla="*/ 2225545 w 7987990"/>
                <a:gd name="connsiteY77" fmla="*/ 1190445 h 2449902"/>
                <a:gd name="connsiteX78" fmla="*/ 2743130 w 7987990"/>
                <a:gd name="connsiteY78" fmla="*/ 1121434 h 2449902"/>
                <a:gd name="connsiteX79" fmla="*/ 2829394 w 7987990"/>
                <a:gd name="connsiteY79" fmla="*/ 776377 h 2449902"/>
                <a:gd name="connsiteX80" fmla="*/ 3053681 w 7987990"/>
                <a:gd name="connsiteY80" fmla="*/ 759125 h 2449902"/>
                <a:gd name="connsiteX81" fmla="*/ 3398738 w 7987990"/>
                <a:gd name="connsiteY81" fmla="*/ 759125 h 2449902"/>
                <a:gd name="connsiteX82" fmla="*/ 3450496 w 7987990"/>
                <a:gd name="connsiteY82" fmla="*/ 1017917 h 2449902"/>
                <a:gd name="connsiteX83" fmla="*/ 3433243 w 7987990"/>
                <a:gd name="connsiteY83" fmla="*/ 1293962 h 2449902"/>
                <a:gd name="connsiteX84" fmla="*/ 3346979 w 7987990"/>
                <a:gd name="connsiteY84" fmla="*/ 1500996 h 2449902"/>
                <a:gd name="connsiteX85" fmla="*/ 3329726 w 7987990"/>
                <a:gd name="connsiteY85" fmla="*/ 1570008 h 2449902"/>
                <a:gd name="connsiteX86" fmla="*/ 2760383 w 7987990"/>
                <a:gd name="connsiteY86" fmla="*/ 1431985 h 2449902"/>
                <a:gd name="connsiteX87" fmla="*/ 2743130 w 7987990"/>
                <a:gd name="connsiteY87" fmla="*/ 1380227 h 2449902"/>
                <a:gd name="connsiteX88" fmla="*/ 2760383 w 7987990"/>
                <a:gd name="connsiteY88" fmla="*/ 1328468 h 2449902"/>
                <a:gd name="connsiteX89" fmla="*/ 3260715 w 7987990"/>
                <a:gd name="connsiteY89" fmla="*/ 1224951 h 2449902"/>
                <a:gd name="connsiteX90" fmla="*/ 3364232 w 7987990"/>
                <a:gd name="connsiteY90" fmla="*/ 1259457 h 2449902"/>
                <a:gd name="connsiteX91" fmla="*/ 3485002 w 7987990"/>
                <a:gd name="connsiteY91" fmla="*/ 1362974 h 2449902"/>
                <a:gd name="connsiteX92" fmla="*/ 3761047 w 7987990"/>
                <a:gd name="connsiteY92" fmla="*/ 1242204 h 2449902"/>
                <a:gd name="connsiteX93" fmla="*/ 3899070 w 7987990"/>
                <a:gd name="connsiteY93" fmla="*/ 1224951 h 2449902"/>
                <a:gd name="connsiteX94" fmla="*/ 3985334 w 7987990"/>
                <a:gd name="connsiteY94" fmla="*/ 1086928 h 2449902"/>
                <a:gd name="connsiteX95" fmla="*/ 3847311 w 7987990"/>
                <a:gd name="connsiteY95" fmla="*/ 983411 h 2449902"/>
                <a:gd name="connsiteX96" fmla="*/ 3692036 w 7987990"/>
                <a:gd name="connsiteY96" fmla="*/ 1086928 h 2449902"/>
                <a:gd name="connsiteX97" fmla="*/ 3674783 w 7987990"/>
                <a:gd name="connsiteY97" fmla="*/ 1311215 h 2449902"/>
                <a:gd name="connsiteX98" fmla="*/ 3812806 w 7987990"/>
                <a:gd name="connsiteY98" fmla="*/ 1639019 h 2449902"/>
                <a:gd name="connsiteX99" fmla="*/ 3881817 w 7987990"/>
                <a:gd name="connsiteY99" fmla="*/ 1742536 h 2449902"/>
                <a:gd name="connsiteX100" fmla="*/ 4123356 w 7987990"/>
                <a:gd name="connsiteY100" fmla="*/ 1690777 h 2449902"/>
                <a:gd name="connsiteX101" fmla="*/ 4313138 w 7987990"/>
                <a:gd name="connsiteY101" fmla="*/ 1535502 h 2449902"/>
                <a:gd name="connsiteX102" fmla="*/ 4399402 w 7987990"/>
                <a:gd name="connsiteY102" fmla="*/ 1483743 h 2449902"/>
                <a:gd name="connsiteX103" fmla="*/ 4416655 w 7987990"/>
                <a:gd name="connsiteY103" fmla="*/ 1414732 h 2449902"/>
                <a:gd name="connsiteX104" fmla="*/ 4623689 w 7987990"/>
                <a:gd name="connsiteY104" fmla="*/ 1362974 h 2449902"/>
                <a:gd name="connsiteX105" fmla="*/ 4778964 w 7987990"/>
                <a:gd name="connsiteY105" fmla="*/ 1449238 h 2449902"/>
                <a:gd name="connsiteX106" fmla="*/ 4830722 w 7987990"/>
                <a:gd name="connsiteY106" fmla="*/ 1466491 h 2449902"/>
                <a:gd name="connsiteX107" fmla="*/ 4882481 w 7987990"/>
                <a:gd name="connsiteY107" fmla="*/ 1552755 h 2449902"/>
                <a:gd name="connsiteX108" fmla="*/ 5072262 w 7987990"/>
                <a:gd name="connsiteY108" fmla="*/ 1587260 h 2449902"/>
                <a:gd name="connsiteX109" fmla="*/ 5227538 w 7987990"/>
                <a:gd name="connsiteY109" fmla="*/ 1535502 h 2449902"/>
                <a:gd name="connsiteX110" fmla="*/ 5193032 w 7987990"/>
                <a:gd name="connsiteY110" fmla="*/ 1328468 h 2449902"/>
                <a:gd name="connsiteX111" fmla="*/ 5089515 w 7987990"/>
                <a:gd name="connsiteY111" fmla="*/ 1190445 h 2449902"/>
                <a:gd name="connsiteX112" fmla="*/ 5055009 w 7987990"/>
                <a:gd name="connsiteY112" fmla="*/ 1293962 h 2449902"/>
                <a:gd name="connsiteX113" fmla="*/ 5141273 w 7987990"/>
                <a:gd name="connsiteY113" fmla="*/ 1311215 h 2449902"/>
                <a:gd name="connsiteX114" fmla="*/ 5262043 w 7987990"/>
                <a:gd name="connsiteY114" fmla="*/ 1293962 h 2449902"/>
                <a:gd name="connsiteX115" fmla="*/ 5331055 w 7987990"/>
                <a:gd name="connsiteY115" fmla="*/ 1259457 h 2449902"/>
                <a:gd name="connsiteX116" fmla="*/ 5572594 w 7987990"/>
                <a:gd name="connsiteY116" fmla="*/ 1224951 h 2449902"/>
                <a:gd name="connsiteX117" fmla="*/ 5658858 w 7987990"/>
                <a:gd name="connsiteY117" fmla="*/ 1207698 h 2449902"/>
                <a:gd name="connsiteX118" fmla="*/ 5831387 w 7987990"/>
                <a:gd name="connsiteY118" fmla="*/ 1224951 h 2449902"/>
                <a:gd name="connsiteX119" fmla="*/ 5831387 w 7987990"/>
                <a:gd name="connsiteY119" fmla="*/ 1449238 h 2449902"/>
                <a:gd name="connsiteX120" fmla="*/ 5848639 w 7987990"/>
                <a:gd name="connsiteY120" fmla="*/ 1500996 h 2449902"/>
                <a:gd name="connsiteX121" fmla="*/ 5934904 w 7987990"/>
                <a:gd name="connsiteY121" fmla="*/ 1518249 h 2449902"/>
                <a:gd name="connsiteX122" fmla="*/ 6314466 w 7987990"/>
                <a:gd name="connsiteY122" fmla="*/ 1483743 h 2449902"/>
                <a:gd name="connsiteX123" fmla="*/ 6366224 w 7987990"/>
                <a:gd name="connsiteY123" fmla="*/ 1431985 h 2449902"/>
                <a:gd name="connsiteX124" fmla="*/ 6417983 w 7987990"/>
                <a:gd name="connsiteY124" fmla="*/ 1362974 h 2449902"/>
                <a:gd name="connsiteX125" fmla="*/ 6486994 w 7987990"/>
                <a:gd name="connsiteY125" fmla="*/ 1345721 h 2449902"/>
                <a:gd name="connsiteX126" fmla="*/ 6607764 w 7987990"/>
                <a:gd name="connsiteY126" fmla="*/ 1311215 h 2449902"/>
                <a:gd name="connsiteX127" fmla="*/ 6814798 w 7987990"/>
                <a:gd name="connsiteY127" fmla="*/ 1328468 h 2449902"/>
                <a:gd name="connsiteX128" fmla="*/ 7108096 w 7987990"/>
                <a:gd name="connsiteY128" fmla="*/ 1397479 h 2449902"/>
                <a:gd name="connsiteX129" fmla="*/ 7987990 w 7987990"/>
                <a:gd name="connsiteY129" fmla="*/ 1414732 h 244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7987990" h="2449902">
                  <a:moveTo>
                    <a:pt x="241470" y="1673525"/>
                  </a:moveTo>
                  <a:cubicBezTo>
                    <a:pt x="156927" y="1622798"/>
                    <a:pt x="102422" y="1602462"/>
                    <a:pt x="51689" y="1500996"/>
                  </a:cubicBezTo>
                  <a:cubicBezTo>
                    <a:pt x="27977" y="1453573"/>
                    <a:pt x="28685" y="1397479"/>
                    <a:pt x="17183" y="1345721"/>
                  </a:cubicBezTo>
                  <a:cubicBezTo>
                    <a:pt x="70689" y="1078191"/>
                    <a:pt x="7620" y="980335"/>
                    <a:pt x="258722" y="879894"/>
                  </a:cubicBezTo>
                  <a:cubicBezTo>
                    <a:pt x="285949" y="869003"/>
                    <a:pt x="316232" y="891396"/>
                    <a:pt x="344987" y="897147"/>
                  </a:cubicBezTo>
                  <a:cubicBezTo>
                    <a:pt x="303032" y="1274744"/>
                    <a:pt x="378336" y="788186"/>
                    <a:pt x="206964" y="1259457"/>
                  </a:cubicBezTo>
                  <a:cubicBezTo>
                    <a:pt x="187213" y="1313773"/>
                    <a:pt x="195462" y="1374476"/>
                    <a:pt x="189711" y="1431985"/>
                  </a:cubicBezTo>
                  <a:cubicBezTo>
                    <a:pt x="218466" y="1466491"/>
                    <a:pt x="233364" y="1521298"/>
                    <a:pt x="275975" y="1535502"/>
                  </a:cubicBezTo>
                  <a:cubicBezTo>
                    <a:pt x="315694" y="1548742"/>
                    <a:pt x="361088" y="1522939"/>
                    <a:pt x="396745" y="1500996"/>
                  </a:cubicBezTo>
                  <a:cubicBezTo>
                    <a:pt x="645411" y="1347971"/>
                    <a:pt x="358406" y="1445055"/>
                    <a:pt x="603779" y="1311215"/>
                  </a:cubicBezTo>
                  <a:cubicBezTo>
                    <a:pt x="629523" y="1297173"/>
                    <a:pt x="661288" y="1299713"/>
                    <a:pt x="690043" y="1293962"/>
                  </a:cubicBezTo>
                  <a:cubicBezTo>
                    <a:pt x="756705" y="1560610"/>
                    <a:pt x="875302" y="1783884"/>
                    <a:pt x="724549" y="2053087"/>
                  </a:cubicBezTo>
                  <a:cubicBezTo>
                    <a:pt x="693133" y="2109187"/>
                    <a:pt x="614543" y="2124346"/>
                    <a:pt x="552021" y="2139351"/>
                  </a:cubicBezTo>
                  <a:cubicBezTo>
                    <a:pt x="467952" y="2159527"/>
                    <a:pt x="379492" y="2150853"/>
                    <a:pt x="293228" y="2156604"/>
                  </a:cubicBezTo>
                  <a:cubicBezTo>
                    <a:pt x="241470" y="2145102"/>
                    <a:pt x="177855" y="2157013"/>
                    <a:pt x="137953" y="2122098"/>
                  </a:cubicBezTo>
                  <a:cubicBezTo>
                    <a:pt x="38992" y="2035507"/>
                    <a:pt x="-51634" y="1802630"/>
                    <a:pt x="34436" y="1673525"/>
                  </a:cubicBezTo>
                  <a:cubicBezTo>
                    <a:pt x="113675" y="1554666"/>
                    <a:pt x="241461" y="1473760"/>
                    <a:pt x="362239" y="1397479"/>
                  </a:cubicBezTo>
                  <a:cubicBezTo>
                    <a:pt x="468506" y="1330363"/>
                    <a:pt x="655817" y="1270866"/>
                    <a:pt x="793560" y="1224951"/>
                  </a:cubicBezTo>
                  <a:cubicBezTo>
                    <a:pt x="1049758" y="990103"/>
                    <a:pt x="1194936" y="958027"/>
                    <a:pt x="948836" y="465827"/>
                  </a:cubicBezTo>
                  <a:cubicBezTo>
                    <a:pt x="897078" y="362310"/>
                    <a:pt x="741802" y="362310"/>
                    <a:pt x="638285" y="310551"/>
                  </a:cubicBezTo>
                  <a:cubicBezTo>
                    <a:pt x="575025" y="327804"/>
                    <a:pt x="450185" y="296761"/>
                    <a:pt x="448504" y="362310"/>
                  </a:cubicBezTo>
                  <a:cubicBezTo>
                    <a:pt x="435892" y="854162"/>
                    <a:pt x="560261" y="859395"/>
                    <a:pt x="724549" y="1138687"/>
                  </a:cubicBezTo>
                  <a:cubicBezTo>
                    <a:pt x="750629" y="1183023"/>
                    <a:pt x="770556" y="1230702"/>
                    <a:pt x="793560" y="1276710"/>
                  </a:cubicBezTo>
                  <a:cubicBezTo>
                    <a:pt x="799311" y="1328468"/>
                    <a:pt x="832363" y="1384576"/>
                    <a:pt x="810813" y="1431985"/>
                  </a:cubicBezTo>
                  <a:cubicBezTo>
                    <a:pt x="718740" y="1634547"/>
                    <a:pt x="546864" y="1706378"/>
                    <a:pt x="362239" y="1794294"/>
                  </a:cubicBezTo>
                  <a:cubicBezTo>
                    <a:pt x="329400" y="1809932"/>
                    <a:pt x="293228" y="1817298"/>
                    <a:pt x="258722" y="1828800"/>
                  </a:cubicBezTo>
                  <a:cubicBezTo>
                    <a:pt x="241469" y="1794294"/>
                    <a:pt x="189711" y="1759789"/>
                    <a:pt x="206964" y="1725283"/>
                  </a:cubicBezTo>
                  <a:cubicBezTo>
                    <a:pt x="250611" y="1637990"/>
                    <a:pt x="346610" y="1588846"/>
                    <a:pt x="413998" y="1518249"/>
                  </a:cubicBezTo>
                  <a:cubicBezTo>
                    <a:pt x="467421" y="1462282"/>
                    <a:pt x="521472" y="1406559"/>
                    <a:pt x="569273" y="1345721"/>
                  </a:cubicBezTo>
                  <a:cubicBezTo>
                    <a:pt x="585163" y="1325498"/>
                    <a:pt x="579231" y="1284381"/>
                    <a:pt x="603779" y="1276710"/>
                  </a:cubicBezTo>
                  <a:cubicBezTo>
                    <a:pt x="680823" y="1252634"/>
                    <a:pt x="764806" y="1265208"/>
                    <a:pt x="845319" y="1259457"/>
                  </a:cubicBezTo>
                  <a:cubicBezTo>
                    <a:pt x="914330" y="1224951"/>
                    <a:pt x="982623" y="1188970"/>
                    <a:pt x="1052353" y="1155940"/>
                  </a:cubicBezTo>
                  <a:cubicBezTo>
                    <a:pt x="1091935" y="1137191"/>
                    <a:pt x="1133355" y="1122535"/>
                    <a:pt x="1173122" y="1104181"/>
                  </a:cubicBezTo>
                  <a:cubicBezTo>
                    <a:pt x="1236423" y="1074965"/>
                    <a:pt x="1385919" y="995921"/>
                    <a:pt x="1431915" y="966159"/>
                  </a:cubicBezTo>
                  <a:cubicBezTo>
                    <a:pt x="1480198" y="934917"/>
                    <a:pt x="1523930" y="897148"/>
                    <a:pt x="1569938" y="862642"/>
                  </a:cubicBezTo>
                  <a:cubicBezTo>
                    <a:pt x="1587191" y="833887"/>
                    <a:pt x="1627695" y="809370"/>
                    <a:pt x="1621696" y="776377"/>
                  </a:cubicBezTo>
                  <a:cubicBezTo>
                    <a:pt x="1571862" y="502294"/>
                    <a:pt x="1565041" y="521548"/>
                    <a:pt x="1414662" y="431321"/>
                  </a:cubicBezTo>
                  <a:cubicBezTo>
                    <a:pt x="1351402" y="442823"/>
                    <a:pt x="1280526" y="433612"/>
                    <a:pt x="1224881" y="465827"/>
                  </a:cubicBezTo>
                  <a:cubicBezTo>
                    <a:pt x="1164950" y="500524"/>
                    <a:pt x="1103654" y="553919"/>
                    <a:pt x="1086858" y="621102"/>
                  </a:cubicBezTo>
                  <a:cubicBezTo>
                    <a:pt x="1078725" y="653634"/>
                    <a:pt x="1143129" y="657863"/>
                    <a:pt x="1173122" y="672860"/>
                  </a:cubicBezTo>
                  <a:cubicBezTo>
                    <a:pt x="1315764" y="744181"/>
                    <a:pt x="1460669" y="810883"/>
                    <a:pt x="1604443" y="879894"/>
                  </a:cubicBezTo>
                  <a:cubicBezTo>
                    <a:pt x="1659579" y="1106565"/>
                    <a:pt x="1914974" y="1575032"/>
                    <a:pt x="1621696" y="1811547"/>
                  </a:cubicBezTo>
                  <a:cubicBezTo>
                    <a:pt x="1512683" y="1899460"/>
                    <a:pt x="1224881" y="1949570"/>
                    <a:pt x="1224881" y="1949570"/>
                  </a:cubicBezTo>
                  <a:cubicBezTo>
                    <a:pt x="1207628" y="1851804"/>
                    <a:pt x="1155363" y="1753947"/>
                    <a:pt x="1173122" y="1656272"/>
                  </a:cubicBezTo>
                  <a:cubicBezTo>
                    <a:pt x="1189548" y="1565930"/>
                    <a:pt x="1426293" y="1238822"/>
                    <a:pt x="1483673" y="1155940"/>
                  </a:cubicBezTo>
                  <a:cubicBezTo>
                    <a:pt x="1511680" y="1043910"/>
                    <a:pt x="1545189" y="904218"/>
                    <a:pt x="1587190" y="810883"/>
                  </a:cubicBezTo>
                  <a:cubicBezTo>
                    <a:pt x="1625135" y="726561"/>
                    <a:pt x="1797900" y="683084"/>
                    <a:pt x="1845983" y="655608"/>
                  </a:cubicBezTo>
                  <a:cubicBezTo>
                    <a:pt x="1906933" y="620779"/>
                    <a:pt x="1961002" y="575095"/>
                    <a:pt x="2018511" y="534838"/>
                  </a:cubicBezTo>
                  <a:cubicBezTo>
                    <a:pt x="2110526" y="736121"/>
                    <a:pt x="2224569" y="928726"/>
                    <a:pt x="2294556" y="1138687"/>
                  </a:cubicBezTo>
                  <a:cubicBezTo>
                    <a:pt x="2323710" y="1226150"/>
                    <a:pt x="2328597" y="1324079"/>
                    <a:pt x="2311809" y="1414732"/>
                  </a:cubicBezTo>
                  <a:cubicBezTo>
                    <a:pt x="2298688" y="1485586"/>
                    <a:pt x="2249847" y="1545643"/>
                    <a:pt x="2208292" y="1604513"/>
                  </a:cubicBezTo>
                  <a:cubicBezTo>
                    <a:pt x="2180151" y="1644380"/>
                    <a:pt x="2142263" y="1676790"/>
                    <a:pt x="2104775" y="1708030"/>
                  </a:cubicBezTo>
                  <a:cubicBezTo>
                    <a:pt x="1913033" y="1867815"/>
                    <a:pt x="1876455" y="1875469"/>
                    <a:pt x="1656202" y="2001328"/>
                  </a:cubicBezTo>
                  <a:cubicBezTo>
                    <a:pt x="1661953" y="2087592"/>
                    <a:pt x="1624751" y="2188689"/>
                    <a:pt x="1673455" y="2260121"/>
                  </a:cubicBezTo>
                  <a:cubicBezTo>
                    <a:pt x="1701294" y="2300951"/>
                    <a:pt x="2016581" y="2421526"/>
                    <a:pt x="2087522" y="2449902"/>
                  </a:cubicBezTo>
                  <a:cubicBezTo>
                    <a:pt x="2305114" y="2399688"/>
                    <a:pt x="2429756" y="2397741"/>
                    <a:pt x="2605107" y="2208362"/>
                  </a:cubicBezTo>
                  <a:cubicBezTo>
                    <a:pt x="2675002" y="2132876"/>
                    <a:pt x="2697122" y="2024332"/>
                    <a:pt x="2743130" y="1932317"/>
                  </a:cubicBezTo>
                  <a:cubicBezTo>
                    <a:pt x="2760383" y="1805796"/>
                    <a:pt x="2811925" y="1679305"/>
                    <a:pt x="2794889" y="1552755"/>
                  </a:cubicBezTo>
                  <a:cubicBezTo>
                    <a:pt x="2749868" y="1218316"/>
                    <a:pt x="2509419" y="675095"/>
                    <a:pt x="2139281" y="569343"/>
                  </a:cubicBezTo>
                  <a:cubicBezTo>
                    <a:pt x="1951240" y="515618"/>
                    <a:pt x="2059809" y="541721"/>
                    <a:pt x="1811477" y="500332"/>
                  </a:cubicBezTo>
                  <a:cubicBezTo>
                    <a:pt x="1799975" y="431321"/>
                    <a:pt x="1776972" y="363261"/>
                    <a:pt x="1776972" y="293298"/>
                  </a:cubicBezTo>
                  <a:cubicBezTo>
                    <a:pt x="1776972" y="254137"/>
                    <a:pt x="1813083" y="114346"/>
                    <a:pt x="1828730" y="51759"/>
                  </a:cubicBezTo>
                  <a:cubicBezTo>
                    <a:pt x="1799975" y="34506"/>
                    <a:pt x="1776000" y="0"/>
                    <a:pt x="1742466" y="0"/>
                  </a:cubicBezTo>
                  <a:cubicBezTo>
                    <a:pt x="1501965" y="0"/>
                    <a:pt x="1219501" y="37336"/>
                    <a:pt x="966089" y="69011"/>
                  </a:cubicBezTo>
                  <a:cubicBezTo>
                    <a:pt x="914330" y="120770"/>
                    <a:pt x="837998" y="156325"/>
                    <a:pt x="810813" y="224287"/>
                  </a:cubicBezTo>
                  <a:cubicBezTo>
                    <a:pt x="736137" y="410977"/>
                    <a:pt x="806610" y="583555"/>
                    <a:pt x="897077" y="741872"/>
                  </a:cubicBezTo>
                  <a:cubicBezTo>
                    <a:pt x="923383" y="787907"/>
                    <a:pt x="967836" y="820951"/>
                    <a:pt x="1000594" y="862642"/>
                  </a:cubicBezTo>
                  <a:cubicBezTo>
                    <a:pt x="1113090" y="1005819"/>
                    <a:pt x="1032897" y="969921"/>
                    <a:pt x="1155870" y="1000664"/>
                  </a:cubicBezTo>
                  <a:cubicBezTo>
                    <a:pt x="1318030" y="1096052"/>
                    <a:pt x="1628750" y="1266510"/>
                    <a:pt x="1759719" y="1397479"/>
                  </a:cubicBezTo>
                  <a:cubicBezTo>
                    <a:pt x="1821792" y="1459552"/>
                    <a:pt x="1851734" y="1547004"/>
                    <a:pt x="1897741" y="1621766"/>
                  </a:cubicBezTo>
                  <a:cubicBezTo>
                    <a:pt x="1909243" y="1696528"/>
                    <a:pt x="1932247" y="1770411"/>
                    <a:pt x="1932247" y="1846053"/>
                  </a:cubicBezTo>
                  <a:cubicBezTo>
                    <a:pt x="1932247" y="1899074"/>
                    <a:pt x="1933407" y="1962096"/>
                    <a:pt x="1897741" y="2001328"/>
                  </a:cubicBezTo>
                  <a:cubicBezTo>
                    <a:pt x="1865841" y="2036418"/>
                    <a:pt x="1806776" y="2029952"/>
                    <a:pt x="1759719" y="2035834"/>
                  </a:cubicBezTo>
                  <a:cubicBezTo>
                    <a:pt x="1668236" y="2047269"/>
                    <a:pt x="1575688" y="2047336"/>
                    <a:pt x="1483673" y="2053087"/>
                  </a:cubicBezTo>
                  <a:cubicBezTo>
                    <a:pt x="1368654" y="2024332"/>
                    <a:pt x="1249627" y="2008452"/>
                    <a:pt x="1138617" y="1966823"/>
                  </a:cubicBezTo>
                  <a:cubicBezTo>
                    <a:pt x="1108156" y="1955400"/>
                    <a:pt x="1056566" y="1927616"/>
                    <a:pt x="1069606" y="1897811"/>
                  </a:cubicBezTo>
                  <a:cubicBezTo>
                    <a:pt x="1146334" y="1722432"/>
                    <a:pt x="1243049" y="1548324"/>
                    <a:pt x="1380156" y="1414732"/>
                  </a:cubicBezTo>
                  <a:cubicBezTo>
                    <a:pt x="1600000" y="1200525"/>
                    <a:pt x="1958973" y="1222618"/>
                    <a:pt x="2225545" y="1190445"/>
                  </a:cubicBezTo>
                  <a:cubicBezTo>
                    <a:pt x="2398346" y="1169590"/>
                    <a:pt x="2570602" y="1144438"/>
                    <a:pt x="2743130" y="1121434"/>
                  </a:cubicBezTo>
                  <a:cubicBezTo>
                    <a:pt x="2751265" y="1048223"/>
                    <a:pt x="2763981" y="822551"/>
                    <a:pt x="2829394" y="776377"/>
                  </a:cubicBezTo>
                  <a:cubicBezTo>
                    <a:pt x="2890653" y="733135"/>
                    <a:pt x="2978919" y="764876"/>
                    <a:pt x="3053681" y="759125"/>
                  </a:cubicBezTo>
                  <a:cubicBezTo>
                    <a:pt x="3114712" y="746919"/>
                    <a:pt x="3337707" y="679315"/>
                    <a:pt x="3398738" y="759125"/>
                  </a:cubicBezTo>
                  <a:cubicBezTo>
                    <a:pt x="3452177" y="829006"/>
                    <a:pt x="3433243" y="931653"/>
                    <a:pt x="3450496" y="1017917"/>
                  </a:cubicBezTo>
                  <a:cubicBezTo>
                    <a:pt x="3444745" y="1109932"/>
                    <a:pt x="3452560" y="1203814"/>
                    <a:pt x="3433243" y="1293962"/>
                  </a:cubicBezTo>
                  <a:cubicBezTo>
                    <a:pt x="3417578" y="1367065"/>
                    <a:pt x="3373230" y="1430994"/>
                    <a:pt x="3346979" y="1500996"/>
                  </a:cubicBezTo>
                  <a:cubicBezTo>
                    <a:pt x="3338653" y="1523198"/>
                    <a:pt x="3335477" y="1547004"/>
                    <a:pt x="3329726" y="1570008"/>
                  </a:cubicBezTo>
                  <a:cubicBezTo>
                    <a:pt x="3127401" y="1538062"/>
                    <a:pt x="2943858" y="1529838"/>
                    <a:pt x="2760383" y="1431985"/>
                  </a:cubicBezTo>
                  <a:cubicBezTo>
                    <a:pt x="2744337" y="1423427"/>
                    <a:pt x="2748881" y="1397480"/>
                    <a:pt x="2743130" y="1380227"/>
                  </a:cubicBezTo>
                  <a:cubicBezTo>
                    <a:pt x="2748881" y="1362974"/>
                    <a:pt x="2744593" y="1337491"/>
                    <a:pt x="2760383" y="1328468"/>
                  </a:cubicBezTo>
                  <a:cubicBezTo>
                    <a:pt x="2956803" y="1216228"/>
                    <a:pt x="3035840" y="1239006"/>
                    <a:pt x="3260715" y="1224951"/>
                  </a:cubicBezTo>
                  <a:cubicBezTo>
                    <a:pt x="3295221" y="1236453"/>
                    <a:pt x="3333255" y="1240394"/>
                    <a:pt x="3364232" y="1259457"/>
                  </a:cubicBezTo>
                  <a:cubicBezTo>
                    <a:pt x="3409388" y="1287245"/>
                    <a:pt x="3432031" y="1365277"/>
                    <a:pt x="3485002" y="1362974"/>
                  </a:cubicBezTo>
                  <a:cubicBezTo>
                    <a:pt x="3585343" y="1358611"/>
                    <a:pt x="3665765" y="1273965"/>
                    <a:pt x="3761047" y="1242204"/>
                  </a:cubicBezTo>
                  <a:cubicBezTo>
                    <a:pt x="3805033" y="1227542"/>
                    <a:pt x="3853062" y="1230702"/>
                    <a:pt x="3899070" y="1224951"/>
                  </a:cubicBezTo>
                  <a:cubicBezTo>
                    <a:pt x="3979723" y="1278721"/>
                    <a:pt x="4003057" y="1317320"/>
                    <a:pt x="3985334" y="1086928"/>
                  </a:cubicBezTo>
                  <a:cubicBezTo>
                    <a:pt x="3982900" y="1055281"/>
                    <a:pt x="3854118" y="987495"/>
                    <a:pt x="3847311" y="983411"/>
                  </a:cubicBezTo>
                  <a:cubicBezTo>
                    <a:pt x="3795553" y="1017917"/>
                    <a:pt x="3721008" y="1031881"/>
                    <a:pt x="3692036" y="1086928"/>
                  </a:cubicBezTo>
                  <a:cubicBezTo>
                    <a:pt x="3657113" y="1153282"/>
                    <a:pt x="3663794" y="1237041"/>
                    <a:pt x="3674783" y="1311215"/>
                  </a:cubicBezTo>
                  <a:cubicBezTo>
                    <a:pt x="3708342" y="1537741"/>
                    <a:pt x="3742157" y="1497720"/>
                    <a:pt x="3812806" y="1639019"/>
                  </a:cubicBezTo>
                  <a:cubicBezTo>
                    <a:pt x="3862744" y="1738895"/>
                    <a:pt x="3783697" y="1644416"/>
                    <a:pt x="3881817" y="1742536"/>
                  </a:cubicBezTo>
                  <a:cubicBezTo>
                    <a:pt x="3962330" y="1725283"/>
                    <a:pt x="4049124" y="1726408"/>
                    <a:pt x="4123356" y="1690777"/>
                  </a:cubicBezTo>
                  <a:cubicBezTo>
                    <a:pt x="4197043" y="1655407"/>
                    <a:pt x="4243050" y="1577555"/>
                    <a:pt x="4313138" y="1535502"/>
                  </a:cubicBezTo>
                  <a:lnTo>
                    <a:pt x="4399402" y="1483743"/>
                  </a:lnTo>
                  <a:cubicBezTo>
                    <a:pt x="4405153" y="1460739"/>
                    <a:pt x="4408329" y="1436934"/>
                    <a:pt x="4416655" y="1414732"/>
                  </a:cubicBezTo>
                  <a:cubicBezTo>
                    <a:pt x="4462465" y="1292572"/>
                    <a:pt x="4458249" y="1346430"/>
                    <a:pt x="4623689" y="1362974"/>
                  </a:cubicBezTo>
                  <a:cubicBezTo>
                    <a:pt x="4675447" y="1391729"/>
                    <a:pt x="4726006" y="1422759"/>
                    <a:pt x="4778964" y="1449238"/>
                  </a:cubicBezTo>
                  <a:cubicBezTo>
                    <a:pt x="4795230" y="1457371"/>
                    <a:pt x="4817863" y="1453632"/>
                    <a:pt x="4830722" y="1466491"/>
                  </a:cubicBezTo>
                  <a:cubicBezTo>
                    <a:pt x="4854434" y="1490203"/>
                    <a:pt x="4852488" y="1537758"/>
                    <a:pt x="4882481" y="1552755"/>
                  </a:cubicBezTo>
                  <a:cubicBezTo>
                    <a:pt x="4939990" y="1581509"/>
                    <a:pt x="5009002" y="1575758"/>
                    <a:pt x="5072262" y="1587260"/>
                  </a:cubicBezTo>
                  <a:cubicBezTo>
                    <a:pt x="5124021" y="1570007"/>
                    <a:pt x="5185312" y="1570050"/>
                    <a:pt x="5227538" y="1535502"/>
                  </a:cubicBezTo>
                  <a:cubicBezTo>
                    <a:pt x="5322802" y="1457559"/>
                    <a:pt x="5227895" y="1388232"/>
                    <a:pt x="5193032" y="1328468"/>
                  </a:cubicBezTo>
                  <a:cubicBezTo>
                    <a:pt x="5115355" y="1195308"/>
                    <a:pt x="5182318" y="1252315"/>
                    <a:pt x="5089515" y="1190445"/>
                  </a:cubicBezTo>
                  <a:cubicBezTo>
                    <a:pt x="5078013" y="1224951"/>
                    <a:pt x="5040681" y="1260531"/>
                    <a:pt x="5055009" y="1293962"/>
                  </a:cubicBezTo>
                  <a:cubicBezTo>
                    <a:pt x="5066560" y="1320915"/>
                    <a:pt x="5111949" y="1311215"/>
                    <a:pt x="5141273" y="1311215"/>
                  </a:cubicBezTo>
                  <a:cubicBezTo>
                    <a:pt x="5181938" y="1311215"/>
                    <a:pt x="5221786" y="1299713"/>
                    <a:pt x="5262043" y="1293962"/>
                  </a:cubicBezTo>
                  <a:cubicBezTo>
                    <a:pt x="5285047" y="1282460"/>
                    <a:pt x="5305948" y="1265036"/>
                    <a:pt x="5331055" y="1259457"/>
                  </a:cubicBezTo>
                  <a:cubicBezTo>
                    <a:pt x="5410449" y="1241814"/>
                    <a:pt x="5492843" y="1240901"/>
                    <a:pt x="5572594" y="1224951"/>
                  </a:cubicBezTo>
                  <a:lnTo>
                    <a:pt x="5658858" y="1207698"/>
                  </a:lnTo>
                  <a:cubicBezTo>
                    <a:pt x="5716368" y="1213449"/>
                    <a:pt x="5779692" y="1199104"/>
                    <a:pt x="5831387" y="1224951"/>
                  </a:cubicBezTo>
                  <a:cubicBezTo>
                    <a:pt x="5906668" y="1262591"/>
                    <a:pt x="5837933" y="1423052"/>
                    <a:pt x="5831387" y="1449238"/>
                  </a:cubicBezTo>
                  <a:cubicBezTo>
                    <a:pt x="5837138" y="1466491"/>
                    <a:pt x="5833507" y="1490908"/>
                    <a:pt x="5848639" y="1500996"/>
                  </a:cubicBezTo>
                  <a:cubicBezTo>
                    <a:pt x="5873038" y="1517262"/>
                    <a:pt x="5905600" y="1519334"/>
                    <a:pt x="5934904" y="1518249"/>
                  </a:cubicBezTo>
                  <a:cubicBezTo>
                    <a:pt x="6061859" y="1513547"/>
                    <a:pt x="6187945" y="1495245"/>
                    <a:pt x="6314466" y="1483743"/>
                  </a:cubicBezTo>
                  <a:cubicBezTo>
                    <a:pt x="6331719" y="1466490"/>
                    <a:pt x="6350345" y="1450510"/>
                    <a:pt x="6366224" y="1431985"/>
                  </a:cubicBezTo>
                  <a:cubicBezTo>
                    <a:pt x="6384937" y="1410153"/>
                    <a:pt x="6394584" y="1379687"/>
                    <a:pt x="6417983" y="1362974"/>
                  </a:cubicBezTo>
                  <a:cubicBezTo>
                    <a:pt x="6437278" y="1349192"/>
                    <a:pt x="6464118" y="1351960"/>
                    <a:pt x="6486994" y="1345721"/>
                  </a:cubicBezTo>
                  <a:cubicBezTo>
                    <a:pt x="6527386" y="1334705"/>
                    <a:pt x="6567507" y="1322717"/>
                    <a:pt x="6607764" y="1311215"/>
                  </a:cubicBezTo>
                  <a:cubicBezTo>
                    <a:pt x="6676775" y="1316966"/>
                    <a:pt x="6746771" y="1315510"/>
                    <a:pt x="6814798" y="1328468"/>
                  </a:cubicBezTo>
                  <a:cubicBezTo>
                    <a:pt x="7077085" y="1378428"/>
                    <a:pt x="6862375" y="1387450"/>
                    <a:pt x="7108096" y="1397479"/>
                  </a:cubicBezTo>
                  <a:cubicBezTo>
                    <a:pt x="7565159" y="1416134"/>
                    <a:pt x="7654653" y="1414732"/>
                    <a:pt x="7987990" y="1414732"/>
                  </a:cubicBezTo>
                </a:path>
              </a:pathLst>
            </a:custGeom>
            <a:noFill/>
            <a:ln w="2857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CA" sz="1800" b="0" i="0" u="none" strike="noStrike" cap="none" spc="0" normalizeH="0" baseline="0">
                <a:ln>
                  <a:noFill/>
                </a:ln>
                <a:solidFill>
                  <a:srgbClr val="000000"/>
                </a:solidFill>
                <a:effectLst/>
                <a:uFillTx/>
              </a:endParaRPr>
            </a:p>
          </p:txBody>
        </p:sp>
        <p:cxnSp>
          <p:nvCxnSpPr>
            <p:cNvPr id="21" name="Straight Connector 20">
              <a:extLst>
                <a:ext uri="{FF2B5EF4-FFF2-40B4-BE49-F238E27FC236}">
                  <a16:creationId xmlns:a16="http://schemas.microsoft.com/office/drawing/2014/main" id="{D3B0DDA5-95E0-0FEE-FEF6-6D1869C2FAA3}"/>
                </a:ext>
              </a:extLst>
            </p:cNvPr>
            <p:cNvCxnSpPr>
              <a:cxnSpLocks/>
              <a:stCxn id="19" idx="2"/>
            </p:cNvCxnSpPr>
            <p:nvPr/>
          </p:nvCxnSpPr>
          <p:spPr>
            <a:xfrm flipH="1">
              <a:off x="224287" y="2656936"/>
              <a:ext cx="500332" cy="0"/>
            </a:xfrm>
            <a:prstGeom prst="line">
              <a:avLst/>
            </a:prstGeom>
            <a:noFill/>
            <a:ln w="28575" cap="flat">
              <a:solidFill>
                <a:schemeClr val="tx1"/>
              </a:solidFill>
              <a:prstDash val="solid"/>
              <a:round/>
            </a:ln>
            <a:effectLst/>
            <a:sp3d/>
          </p:spPr>
          <p:style>
            <a:lnRef idx="0">
              <a:scrgbClr r="0" g="0" b="0"/>
            </a:lnRef>
            <a:fillRef idx="0">
              <a:scrgbClr r="0" g="0" b="0"/>
            </a:fillRef>
            <a:effectRef idx="0">
              <a:scrgbClr r="0" g="0" b="0"/>
            </a:effectRef>
            <a:fontRef idx="none"/>
          </p:style>
        </p:cxnSp>
      </p:grpSp>
      <p:grpSp>
        <p:nvGrpSpPr>
          <p:cNvPr id="22" name="Group 21">
            <a:extLst>
              <a:ext uri="{FF2B5EF4-FFF2-40B4-BE49-F238E27FC236}">
                <a16:creationId xmlns:a16="http://schemas.microsoft.com/office/drawing/2014/main" id="{A74B2076-1F0D-B15C-E717-2F8B67B92A44}"/>
              </a:ext>
            </a:extLst>
          </p:cNvPr>
          <p:cNvGrpSpPr/>
          <p:nvPr/>
        </p:nvGrpSpPr>
        <p:grpSpPr>
          <a:xfrm>
            <a:off x="224307" y="1311214"/>
            <a:ext cx="8471139" cy="2449902"/>
            <a:chOff x="224287" y="1311215"/>
            <a:chExt cx="8471139" cy="2449902"/>
          </a:xfrm>
        </p:grpSpPr>
        <p:sp>
          <p:nvSpPr>
            <p:cNvPr id="24" name="Freeform: Shape 18">
              <a:extLst>
                <a:ext uri="{FF2B5EF4-FFF2-40B4-BE49-F238E27FC236}">
                  <a16:creationId xmlns:a16="http://schemas.microsoft.com/office/drawing/2014/main" id="{8028AD41-D971-03A5-6133-B8ED747FC7C1}"/>
                </a:ext>
              </a:extLst>
            </p:cNvPr>
            <p:cNvSpPr/>
            <p:nvPr/>
          </p:nvSpPr>
          <p:spPr>
            <a:xfrm>
              <a:off x="707436" y="1311215"/>
              <a:ext cx="7987990" cy="2449902"/>
            </a:xfrm>
            <a:custGeom>
              <a:avLst/>
              <a:gdLst>
                <a:gd name="connsiteX0" fmla="*/ 241470 w 7987990"/>
                <a:gd name="connsiteY0" fmla="*/ 1673525 h 2449902"/>
                <a:gd name="connsiteX1" fmla="*/ 51689 w 7987990"/>
                <a:gd name="connsiteY1" fmla="*/ 1500996 h 2449902"/>
                <a:gd name="connsiteX2" fmla="*/ 17183 w 7987990"/>
                <a:gd name="connsiteY2" fmla="*/ 1345721 h 2449902"/>
                <a:gd name="connsiteX3" fmla="*/ 258722 w 7987990"/>
                <a:gd name="connsiteY3" fmla="*/ 879894 h 2449902"/>
                <a:gd name="connsiteX4" fmla="*/ 344987 w 7987990"/>
                <a:gd name="connsiteY4" fmla="*/ 897147 h 2449902"/>
                <a:gd name="connsiteX5" fmla="*/ 206964 w 7987990"/>
                <a:gd name="connsiteY5" fmla="*/ 1259457 h 2449902"/>
                <a:gd name="connsiteX6" fmla="*/ 189711 w 7987990"/>
                <a:gd name="connsiteY6" fmla="*/ 1431985 h 2449902"/>
                <a:gd name="connsiteX7" fmla="*/ 275975 w 7987990"/>
                <a:gd name="connsiteY7" fmla="*/ 1535502 h 2449902"/>
                <a:gd name="connsiteX8" fmla="*/ 396745 w 7987990"/>
                <a:gd name="connsiteY8" fmla="*/ 1500996 h 2449902"/>
                <a:gd name="connsiteX9" fmla="*/ 603779 w 7987990"/>
                <a:gd name="connsiteY9" fmla="*/ 1311215 h 2449902"/>
                <a:gd name="connsiteX10" fmla="*/ 690043 w 7987990"/>
                <a:gd name="connsiteY10" fmla="*/ 1293962 h 2449902"/>
                <a:gd name="connsiteX11" fmla="*/ 724549 w 7987990"/>
                <a:gd name="connsiteY11" fmla="*/ 2053087 h 2449902"/>
                <a:gd name="connsiteX12" fmla="*/ 552021 w 7987990"/>
                <a:gd name="connsiteY12" fmla="*/ 2139351 h 2449902"/>
                <a:gd name="connsiteX13" fmla="*/ 293228 w 7987990"/>
                <a:gd name="connsiteY13" fmla="*/ 2156604 h 2449902"/>
                <a:gd name="connsiteX14" fmla="*/ 137953 w 7987990"/>
                <a:gd name="connsiteY14" fmla="*/ 2122098 h 2449902"/>
                <a:gd name="connsiteX15" fmla="*/ 34436 w 7987990"/>
                <a:gd name="connsiteY15" fmla="*/ 1673525 h 2449902"/>
                <a:gd name="connsiteX16" fmla="*/ 362239 w 7987990"/>
                <a:gd name="connsiteY16" fmla="*/ 1397479 h 2449902"/>
                <a:gd name="connsiteX17" fmla="*/ 793560 w 7987990"/>
                <a:gd name="connsiteY17" fmla="*/ 1224951 h 2449902"/>
                <a:gd name="connsiteX18" fmla="*/ 948836 w 7987990"/>
                <a:gd name="connsiteY18" fmla="*/ 465827 h 2449902"/>
                <a:gd name="connsiteX19" fmla="*/ 638285 w 7987990"/>
                <a:gd name="connsiteY19" fmla="*/ 310551 h 2449902"/>
                <a:gd name="connsiteX20" fmla="*/ 448504 w 7987990"/>
                <a:gd name="connsiteY20" fmla="*/ 362310 h 2449902"/>
                <a:gd name="connsiteX21" fmla="*/ 724549 w 7987990"/>
                <a:gd name="connsiteY21" fmla="*/ 1138687 h 2449902"/>
                <a:gd name="connsiteX22" fmla="*/ 793560 w 7987990"/>
                <a:gd name="connsiteY22" fmla="*/ 1276710 h 2449902"/>
                <a:gd name="connsiteX23" fmla="*/ 810813 w 7987990"/>
                <a:gd name="connsiteY23" fmla="*/ 1431985 h 2449902"/>
                <a:gd name="connsiteX24" fmla="*/ 362239 w 7987990"/>
                <a:gd name="connsiteY24" fmla="*/ 1794294 h 2449902"/>
                <a:gd name="connsiteX25" fmla="*/ 258722 w 7987990"/>
                <a:gd name="connsiteY25" fmla="*/ 1828800 h 2449902"/>
                <a:gd name="connsiteX26" fmla="*/ 206964 w 7987990"/>
                <a:gd name="connsiteY26" fmla="*/ 1725283 h 2449902"/>
                <a:gd name="connsiteX27" fmla="*/ 413998 w 7987990"/>
                <a:gd name="connsiteY27" fmla="*/ 1518249 h 2449902"/>
                <a:gd name="connsiteX28" fmla="*/ 569273 w 7987990"/>
                <a:gd name="connsiteY28" fmla="*/ 1345721 h 2449902"/>
                <a:gd name="connsiteX29" fmla="*/ 603779 w 7987990"/>
                <a:gd name="connsiteY29" fmla="*/ 1276710 h 2449902"/>
                <a:gd name="connsiteX30" fmla="*/ 845319 w 7987990"/>
                <a:gd name="connsiteY30" fmla="*/ 1259457 h 2449902"/>
                <a:gd name="connsiteX31" fmla="*/ 1052353 w 7987990"/>
                <a:gd name="connsiteY31" fmla="*/ 1155940 h 2449902"/>
                <a:gd name="connsiteX32" fmla="*/ 1173122 w 7987990"/>
                <a:gd name="connsiteY32" fmla="*/ 1104181 h 2449902"/>
                <a:gd name="connsiteX33" fmla="*/ 1431915 w 7987990"/>
                <a:gd name="connsiteY33" fmla="*/ 966159 h 2449902"/>
                <a:gd name="connsiteX34" fmla="*/ 1569938 w 7987990"/>
                <a:gd name="connsiteY34" fmla="*/ 862642 h 2449902"/>
                <a:gd name="connsiteX35" fmla="*/ 1621696 w 7987990"/>
                <a:gd name="connsiteY35" fmla="*/ 776377 h 2449902"/>
                <a:gd name="connsiteX36" fmla="*/ 1414662 w 7987990"/>
                <a:gd name="connsiteY36" fmla="*/ 431321 h 2449902"/>
                <a:gd name="connsiteX37" fmla="*/ 1224881 w 7987990"/>
                <a:gd name="connsiteY37" fmla="*/ 465827 h 2449902"/>
                <a:gd name="connsiteX38" fmla="*/ 1086858 w 7987990"/>
                <a:gd name="connsiteY38" fmla="*/ 621102 h 2449902"/>
                <a:gd name="connsiteX39" fmla="*/ 1173122 w 7987990"/>
                <a:gd name="connsiteY39" fmla="*/ 672860 h 2449902"/>
                <a:gd name="connsiteX40" fmla="*/ 1604443 w 7987990"/>
                <a:gd name="connsiteY40" fmla="*/ 879894 h 2449902"/>
                <a:gd name="connsiteX41" fmla="*/ 1621696 w 7987990"/>
                <a:gd name="connsiteY41" fmla="*/ 1811547 h 2449902"/>
                <a:gd name="connsiteX42" fmla="*/ 1224881 w 7987990"/>
                <a:gd name="connsiteY42" fmla="*/ 1949570 h 2449902"/>
                <a:gd name="connsiteX43" fmla="*/ 1173122 w 7987990"/>
                <a:gd name="connsiteY43" fmla="*/ 1656272 h 2449902"/>
                <a:gd name="connsiteX44" fmla="*/ 1483673 w 7987990"/>
                <a:gd name="connsiteY44" fmla="*/ 1155940 h 2449902"/>
                <a:gd name="connsiteX45" fmla="*/ 1587190 w 7987990"/>
                <a:gd name="connsiteY45" fmla="*/ 810883 h 2449902"/>
                <a:gd name="connsiteX46" fmla="*/ 1845983 w 7987990"/>
                <a:gd name="connsiteY46" fmla="*/ 655608 h 2449902"/>
                <a:gd name="connsiteX47" fmla="*/ 2018511 w 7987990"/>
                <a:gd name="connsiteY47" fmla="*/ 534838 h 2449902"/>
                <a:gd name="connsiteX48" fmla="*/ 2294556 w 7987990"/>
                <a:gd name="connsiteY48" fmla="*/ 1138687 h 2449902"/>
                <a:gd name="connsiteX49" fmla="*/ 2311809 w 7987990"/>
                <a:gd name="connsiteY49" fmla="*/ 1414732 h 2449902"/>
                <a:gd name="connsiteX50" fmla="*/ 2208292 w 7987990"/>
                <a:gd name="connsiteY50" fmla="*/ 1604513 h 2449902"/>
                <a:gd name="connsiteX51" fmla="*/ 2104775 w 7987990"/>
                <a:gd name="connsiteY51" fmla="*/ 1708030 h 2449902"/>
                <a:gd name="connsiteX52" fmla="*/ 1656202 w 7987990"/>
                <a:gd name="connsiteY52" fmla="*/ 2001328 h 2449902"/>
                <a:gd name="connsiteX53" fmla="*/ 1673455 w 7987990"/>
                <a:gd name="connsiteY53" fmla="*/ 2260121 h 2449902"/>
                <a:gd name="connsiteX54" fmla="*/ 2087522 w 7987990"/>
                <a:gd name="connsiteY54" fmla="*/ 2449902 h 2449902"/>
                <a:gd name="connsiteX55" fmla="*/ 2605107 w 7987990"/>
                <a:gd name="connsiteY55" fmla="*/ 2208362 h 2449902"/>
                <a:gd name="connsiteX56" fmla="*/ 2743130 w 7987990"/>
                <a:gd name="connsiteY56" fmla="*/ 1932317 h 2449902"/>
                <a:gd name="connsiteX57" fmla="*/ 2794889 w 7987990"/>
                <a:gd name="connsiteY57" fmla="*/ 1552755 h 2449902"/>
                <a:gd name="connsiteX58" fmla="*/ 2139281 w 7987990"/>
                <a:gd name="connsiteY58" fmla="*/ 569343 h 2449902"/>
                <a:gd name="connsiteX59" fmla="*/ 1811477 w 7987990"/>
                <a:gd name="connsiteY59" fmla="*/ 500332 h 2449902"/>
                <a:gd name="connsiteX60" fmla="*/ 1776972 w 7987990"/>
                <a:gd name="connsiteY60" fmla="*/ 293298 h 2449902"/>
                <a:gd name="connsiteX61" fmla="*/ 1828730 w 7987990"/>
                <a:gd name="connsiteY61" fmla="*/ 51759 h 2449902"/>
                <a:gd name="connsiteX62" fmla="*/ 1742466 w 7987990"/>
                <a:gd name="connsiteY62" fmla="*/ 0 h 2449902"/>
                <a:gd name="connsiteX63" fmla="*/ 966089 w 7987990"/>
                <a:gd name="connsiteY63" fmla="*/ 69011 h 2449902"/>
                <a:gd name="connsiteX64" fmla="*/ 810813 w 7987990"/>
                <a:gd name="connsiteY64" fmla="*/ 224287 h 2449902"/>
                <a:gd name="connsiteX65" fmla="*/ 897077 w 7987990"/>
                <a:gd name="connsiteY65" fmla="*/ 741872 h 2449902"/>
                <a:gd name="connsiteX66" fmla="*/ 1000594 w 7987990"/>
                <a:gd name="connsiteY66" fmla="*/ 862642 h 2449902"/>
                <a:gd name="connsiteX67" fmla="*/ 1155870 w 7987990"/>
                <a:gd name="connsiteY67" fmla="*/ 1000664 h 2449902"/>
                <a:gd name="connsiteX68" fmla="*/ 1759719 w 7987990"/>
                <a:gd name="connsiteY68" fmla="*/ 1397479 h 2449902"/>
                <a:gd name="connsiteX69" fmla="*/ 1897741 w 7987990"/>
                <a:gd name="connsiteY69" fmla="*/ 1621766 h 2449902"/>
                <a:gd name="connsiteX70" fmla="*/ 1932247 w 7987990"/>
                <a:gd name="connsiteY70" fmla="*/ 1846053 h 2449902"/>
                <a:gd name="connsiteX71" fmla="*/ 1897741 w 7987990"/>
                <a:gd name="connsiteY71" fmla="*/ 2001328 h 2449902"/>
                <a:gd name="connsiteX72" fmla="*/ 1759719 w 7987990"/>
                <a:gd name="connsiteY72" fmla="*/ 2035834 h 2449902"/>
                <a:gd name="connsiteX73" fmla="*/ 1483673 w 7987990"/>
                <a:gd name="connsiteY73" fmla="*/ 2053087 h 2449902"/>
                <a:gd name="connsiteX74" fmla="*/ 1138617 w 7987990"/>
                <a:gd name="connsiteY74" fmla="*/ 1966823 h 2449902"/>
                <a:gd name="connsiteX75" fmla="*/ 1069606 w 7987990"/>
                <a:gd name="connsiteY75" fmla="*/ 1897811 h 2449902"/>
                <a:gd name="connsiteX76" fmla="*/ 1380156 w 7987990"/>
                <a:gd name="connsiteY76" fmla="*/ 1414732 h 2449902"/>
                <a:gd name="connsiteX77" fmla="*/ 2225545 w 7987990"/>
                <a:gd name="connsiteY77" fmla="*/ 1190445 h 2449902"/>
                <a:gd name="connsiteX78" fmla="*/ 2743130 w 7987990"/>
                <a:gd name="connsiteY78" fmla="*/ 1121434 h 2449902"/>
                <a:gd name="connsiteX79" fmla="*/ 2829394 w 7987990"/>
                <a:gd name="connsiteY79" fmla="*/ 776377 h 2449902"/>
                <a:gd name="connsiteX80" fmla="*/ 3053681 w 7987990"/>
                <a:gd name="connsiteY80" fmla="*/ 759125 h 2449902"/>
                <a:gd name="connsiteX81" fmla="*/ 3398738 w 7987990"/>
                <a:gd name="connsiteY81" fmla="*/ 759125 h 2449902"/>
                <a:gd name="connsiteX82" fmla="*/ 3450496 w 7987990"/>
                <a:gd name="connsiteY82" fmla="*/ 1017917 h 2449902"/>
                <a:gd name="connsiteX83" fmla="*/ 3433243 w 7987990"/>
                <a:gd name="connsiteY83" fmla="*/ 1293962 h 2449902"/>
                <a:gd name="connsiteX84" fmla="*/ 3346979 w 7987990"/>
                <a:gd name="connsiteY84" fmla="*/ 1500996 h 2449902"/>
                <a:gd name="connsiteX85" fmla="*/ 3329726 w 7987990"/>
                <a:gd name="connsiteY85" fmla="*/ 1570008 h 2449902"/>
                <a:gd name="connsiteX86" fmla="*/ 2760383 w 7987990"/>
                <a:gd name="connsiteY86" fmla="*/ 1431985 h 2449902"/>
                <a:gd name="connsiteX87" fmla="*/ 2743130 w 7987990"/>
                <a:gd name="connsiteY87" fmla="*/ 1380227 h 2449902"/>
                <a:gd name="connsiteX88" fmla="*/ 2760383 w 7987990"/>
                <a:gd name="connsiteY88" fmla="*/ 1328468 h 2449902"/>
                <a:gd name="connsiteX89" fmla="*/ 3260715 w 7987990"/>
                <a:gd name="connsiteY89" fmla="*/ 1224951 h 2449902"/>
                <a:gd name="connsiteX90" fmla="*/ 3364232 w 7987990"/>
                <a:gd name="connsiteY90" fmla="*/ 1259457 h 2449902"/>
                <a:gd name="connsiteX91" fmla="*/ 3485002 w 7987990"/>
                <a:gd name="connsiteY91" fmla="*/ 1362974 h 2449902"/>
                <a:gd name="connsiteX92" fmla="*/ 3761047 w 7987990"/>
                <a:gd name="connsiteY92" fmla="*/ 1242204 h 2449902"/>
                <a:gd name="connsiteX93" fmla="*/ 3899070 w 7987990"/>
                <a:gd name="connsiteY93" fmla="*/ 1224951 h 2449902"/>
                <a:gd name="connsiteX94" fmla="*/ 3985334 w 7987990"/>
                <a:gd name="connsiteY94" fmla="*/ 1086928 h 2449902"/>
                <a:gd name="connsiteX95" fmla="*/ 3847311 w 7987990"/>
                <a:gd name="connsiteY95" fmla="*/ 983411 h 2449902"/>
                <a:gd name="connsiteX96" fmla="*/ 3692036 w 7987990"/>
                <a:gd name="connsiteY96" fmla="*/ 1086928 h 2449902"/>
                <a:gd name="connsiteX97" fmla="*/ 3674783 w 7987990"/>
                <a:gd name="connsiteY97" fmla="*/ 1311215 h 2449902"/>
                <a:gd name="connsiteX98" fmla="*/ 3812806 w 7987990"/>
                <a:gd name="connsiteY98" fmla="*/ 1639019 h 2449902"/>
                <a:gd name="connsiteX99" fmla="*/ 3881817 w 7987990"/>
                <a:gd name="connsiteY99" fmla="*/ 1742536 h 2449902"/>
                <a:gd name="connsiteX100" fmla="*/ 4123356 w 7987990"/>
                <a:gd name="connsiteY100" fmla="*/ 1690777 h 2449902"/>
                <a:gd name="connsiteX101" fmla="*/ 4313138 w 7987990"/>
                <a:gd name="connsiteY101" fmla="*/ 1535502 h 2449902"/>
                <a:gd name="connsiteX102" fmla="*/ 4399402 w 7987990"/>
                <a:gd name="connsiteY102" fmla="*/ 1483743 h 2449902"/>
                <a:gd name="connsiteX103" fmla="*/ 4416655 w 7987990"/>
                <a:gd name="connsiteY103" fmla="*/ 1414732 h 2449902"/>
                <a:gd name="connsiteX104" fmla="*/ 4623689 w 7987990"/>
                <a:gd name="connsiteY104" fmla="*/ 1362974 h 2449902"/>
                <a:gd name="connsiteX105" fmla="*/ 4778964 w 7987990"/>
                <a:gd name="connsiteY105" fmla="*/ 1449238 h 2449902"/>
                <a:gd name="connsiteX106" fmla="*/ 4830722 w 7987990"/>
                <a:gd name="connsiteY106" fmla="*/ 1466491 h 2449902"/>
                <a:gd name="connsiteX107" fmla="*/ 4882481 w 7987990"/>
                <a:gd name="connsiteY107" fmla="*/ 1552755 h 2449902"/>
                <a:gd name="connsiteX108" fmla="*/ 5072262 w 7987990"/>
                <a:gd name="connsiteY108" fmla="*/ 1587260 h 2449902"/>
                <a:gd name="connsiteX109" fmla="*/ 5227538 w 7987990"/>
                <a:gd name="connsiteY109" fmla="*/ 1535502 h 2449902"/>
                <a:gd name="connsiteX110" fmla="*/ 5193032 w 7987990"/>
                <a:gd name="connsiteY110" fmla="*/ 1328468 h 2449902"/>
                <a:gd name="connsiteX111" fmla="*/ 5089515 w 7987990"/>
                <a:gd name="connsiteY111" fmla="*/ 1190445 h 2449902"/>
                <a:gd name="connsiteX112" fmla="*/ 5055009 w 7987990"/>
                <a:gd name="connsiteY112" fmla="*/ 1293962 h 2449902"/>
                <a:gd name="connsiteX113" fmla="*/ 5141273 w 7987990"/>
                <a:gd name="connsiteY113" fmla="*/ 1311215 h 2449902"/>
                <a:gd name="connsiteX114" fmla="*/ 5262043 w 7987990"/>
                <a:gd name="connsiteY114" fmla="*/ 1293962 h 2449902"/>
                <a:gd name="connsiteX115" fmla="*/ 5331055 w 7987990"/>
                <a:gd name="connsiteY115" fmla="*/ 1259457 h 2449902"/>
                <a:gd name="connsiteX116" fmla="*/ 5572594 w 7987990"/>
                <a:gd name="connsiteY116" fmla="*/ 1224951 h 2449902"/>
                <a:gd name="connsiteX117" fmla="*/ 5658858 w 7987990"/>
                <a:gd name="connsiteY117" fmla="*/ 1207698 h 2449902"/>
                <a:gd name="connsiteX118" fmla="*/ 5831387 w 7987990"/>
                <a:gd name="connsiteY118" fmla="*/ 1224951 h 2449902"/>
                <a:gd name="connsiteX119" fmla="*/ 5831387 w 7987990"/>
                <a:gd name="connsiteY119" fmla="*/ 1449238 h 2449902"/>
                <a:gd name="connsiteX120" fmla="*/ 5848639 w 7987990"/>
                <a:gd name="connsiteY120" fmla="*/ 1500996 h 2449902"/>
                <a:gd name="connsiteX121" fmla="*/ 5934904 w 7987990"/>
                <a:gd name="connsiteY121" fmla="*/ 1518249 h 2449902"/>
                <a:gd name="connsiteX122" fmla="*/ 6314466 w 7987990"/>
                <a:gd name="connsiteY122" fmla="*/ 1483743 h 2449902"/>
                <a:gd name="connsiteX123" fmla="*/ 6366224 w 7987990"/>
                <a:gd name="connsiteY123" fmla="*/ 1431985 h 2449902"/>
                <a:gd name="connsiteX124" fmla="*/ 6417983 w 7987990"/>
                <a:gd name="connsiteY124" fmla="*/ 1362974 h 2449902"/>
                <a:gd name="connsiteX125" fmla="*/ 6486994 w 7987990"/>
                <a:gd name="connsiteY125" fmla="*/ 1345721 h 2449902"/>
                <a:gd name="connsiteX126" fmla="*/ 6607764 w 7987990"/>
                <a:gd name="connsiteY126" fmla="*/ 1311215 h 2449902"/>
                <a:gd name="connsiteX127" fmla="*/ 6814798 w 7987990"/>
                <a:gd name="connsiteY127" fmla="*/ 1328468 h 2449902"/>
                <a:gd name="connsiteX128" fmla="*/ 7108096 w 7987990"/>
                <a:gd name="connsiteY128" fmla="*/ 1397479 h 2449902"/>
                <a:gd name="connsiteX129" fmla="*/ 7987990 w 7987990"/>
                <a:gd name="connsiteY129" fmla="*/ 1414732 h 244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7987990" h="2449902">
                  <a:moveTo>
                    <a:pt x="241470" y="1673525"/>
                  </a:moveTo>
                  <a:cubicBezTo>
                    <a:pt x="156927" y="1622798"/>
                    <a:pt x="102422" y="1602462"/>
                    <a:pt x="51689" y="1500996"/>
                  </a:cubicBezTo>
                  <a:cubicBezTo>
                    <a:pt x="27977" y="1453573"/>
                    <a:pt x="28685" y="1397479"/>
                    <a:pt x="17183" y="1345721"/>
                  </a:cubicBezTo>
                  <a:cubicBezTo>
                    <a:pt x="70689" y="1078191"/>
                    <a:pt x="7620" y="980335"/>
                    <a:pt x="258722" y="879894"/>
                  </a:cubicBezTo>
                  <a:cubicBezTo>
                    <a:pt x="285949" y="869003"/>
                    <a:pt x="316232" y="891396"/>
                    <a:pt x="344987" y="897147"/>
                  </a:cubicBezTo>
                  <a:cubicBezTo>
                    <a:pt x="303032" y="1274744"/>
                    <a:pt x="378336" y="788186"/>
                    <a:pt x="206964" y="1259457"/>
                  </a:cubicBezTo>
                  <a:cubicBezTo>
                    <a:pt x="187213" y="1313773"/>
                    <a:pt x="195462" y="1374476"/>
                    <a:pt x="189711" y="1431985"/>
                  </a:cubicBezTo>
                  <a:cubicBezTo>
                    <a:pt x="218466" y="1466491"/>
                    <a:pt x="233364" y="1521298"/>
                    <a:pt x="275975" y="1535502"/>
                  </a:cubicBezTo>
                  <a:cubicBezTo>
                    <a:pt x="315694" y="1548742"/>
                    <a:pt x="361088" y="1522939"/>
                    <a:pt x="396745" y="1500996"/>
                  </a:cubicBezTo>
                  <a:cubicBezTo>
                    <a:pt x="645411" y="1347971"/>
                    <a:pt x="358406" y="1445055"/>
                    <a:pt x="603779" y="1311215"/>
                  </a:cubicBezTo>
                  <a:cubicBezTo>
                    <a:pt x="629523" y="1297173"/>
                    <a:pt x="661288" y="1299713"/>
                    <a:pt x="690043" y="1293962"/>
                  </a:cubicBezTo>
                  <a:cubicBezTo>
                    <a:pt x="756705" y="1560610"/>
                    <a:pt x="875302" y="1783884"/>
                    <a:pt x="724549" y="2053087"/>
                  </a:cubicBezTo>
                  <a:cubicBezTo>
                    <a:pt x="693133" y="2109187"/>
                    <a:pt x="614543" y="2124346"/>
                    <a:pt x="552021" y="2139351"/>
                  </a:cubicBezTo>
                  <a:cubicBezTo>
                    <a:pt x="467952" y="2159527"/>
                    <a:pt x="379492" y="2150853"/>
                    <a:pt x="293228" y="2156604"/>
                  </a:cubicBezTo>
                  <a:cubicBezTo>
                    <a:pt x="241470" y="2145102"/>
                    <a:pt x="177855" y="2157013"/>
                    <a:pt x="137953" y="2122098"/>
                  </a:cubicBezTo>
                  <a:cubicBezTo>
                    <a:pt x="38992" y="2035507"/>
                    <a:pt x="-51634" y="1802630"/>
                    <a:pt x="34436" y="1673525"/>
                  </a:cubicBezTo>
                  <a:cubicBezTo>
                    <a:pt x="113675" y="1554666"/>
                    <a:pt x="241461" y="1473760"/>
                    <a:pt x="362239" y="1397479"/>
                  </a:cubicBezTo>
                  <a:cubicBezTo>
                    <a:pt x="468506" y="1330363"/>
                    <a:pt x="655817" y="1270866"/>
                    <a:pt x="793560" y="1224951"/>
                  </a:cubicBezTo>
                  <a:cubicBezTo>
                    <a:pt x="1049758" y="990103"/>
                    <a:pt x="1194936" y="958027"/>
                    <a:pt x="948836" y="465827"/>
                  </a:cubicBezTo>
                  <a:cubicBezTo>
                    <a:pt x="897078" y="362310"/>
                    <a:pt x="741802" y="362310"/>
                    <a:pt x="638285" y="310551"/>
                  </a:cubicBezTo>
                  <a:cubicBezTo>
                    <a:pt x="575025" y="327804"/>
                    <a:pt x="450185" y="296761"/>
                    <a:pt x="448504" y="362310"/>
                  </a:cubicBezTo>
                  <a:cubicBezTo>
                    <a:pt x="435892" y="854162"/>
                    <a:pt x="560261" y="859395"/>
                    <a:pt x="724549" y="1138687"/>
                  </a:cubicBezTo>
                  <a:cubicBezTo>
                    <a:pt x="750629" y="1183023"/>
                    <a:pt x="770556" y="1230702"/>
                    <a:pt x="793560" y="1276710"/>
                  </a:cubicBezTo>
                  <a:cubicBezTo>
                    <a:pt x="799311" y="1328468"/>
                    <a:pt x="832363" y="1384576"/>
                    <a:pt x="810813" y="1431985"/>
                  </a:cubicBezTo>
                  <a:cubicBezTo>
                    <a:pt x="718740" y="1634547"/>
                    <a:pt x="546864" y="1706378"/>
                    <a:pt x="362239" y="1794294"/>
                  </a:cubicBezTo>
                  <a:cubicBezTo>
                    <a:pt x="329400" y="1809932"/>
                    <a:pt x="293228" y="1817298"/>
                    <a:pt x="258722" y="1828800"/>
                  </a:cubicBezTo>
                  <a:cubicBezTo>
                    <a:pt x="241469" y="1794294"/>
                    <a:pt x="189711" y="1759789"/>
                    <a:pt x="206964" y="1725283"/>
                  </a:cubicBezTo>
                  <a:cubicBezTo>
                    <a:pt x="250611" y="1637990"/>
                    <a:pt x="346610" y="1588846"/>
                    <a:pt x="413998" y="1518249"/>
                  </a:cubicBezTo>
                  <a:cubicBezTo>
                    <a:pt x="467421" y="1462282"/>
                    <a:pt x="521472" y="1406559"/>
                    <a:pt x="569273" y="1345721"/>
                  </a:cubicBezTo>
                  <a:cubicBezTo>
                    <a:pt x="585163" y="1325498"/>
                    <a:pt x="579231" y="1284381"/>
                    <a:pt x="603779" y="1276710"/>
                  </a:cubicBezTo>
                  <a:cubicBezTo>
                    <a:pt x="680823" y="1252634"/>
                    <a:pt x="764806" y="1265208"/>
                    <a:pt x="845319" y="1259457"/>
                  </a:cubicBezTo>
                  <a:cubicBezTo>
                    <a:pt x="914330" y="1224951"/>
                    <a:pt x="982623" y="1188970"/>
                    <a:pt x="1052353" y="1155940"/>
                  </a:cubicBezTo>
                  <a:cubicBezTo>
                    <a:pt x="1091935" y="1137191"/>
                    <a:pt x="1133355" y="1122535"/>
                    <a:pt x="1173122" y="1104181"/>
                  </a:cubicBezTo>
                  <a:cubicBezTo>
                    <a:pt x="1236423" y="1074965"/>
                    <a:pt x="1385919" y="995921"/>
                    <a:pt x="1431915" y="966159"/>
                  </a:cubicBezTo>
                  <a:cubicBezTo>
                    <a:pt x="1480198" y="934917"/>
                    <a:pt x="1523930" y="897148"/>
                    <a:pt x="1569938" y="862642"/>
                  </a:cubicBezTo>
                  <a:cubicBezTo>
                    <a:pt x="1587191" y="833887"/>
                    <a:pt x="1627695" y="809370"/>
                    <a:pt x="1621696" y="776377"/>
                  </a:cubicBezTo>
                  <a:cubicBezTo>
                    <a:pt x="1571862" y="502294"/>
                    <a:pt x="1565041" y="521548"/>
                    <a:pt x="1414662" y="431321"/>
                  </a:cubicBezTo>
                  <a:cubicBezTo>
                    <a:pt x="1351402" y="442823"/>
                    <a:pt x="1280526" y="433612"/>
                    <a:pt x="1224881" y="465827"/>
                  </a:cubicBezTo>
                  <a:cubicBezTo>
                    <a:pt x="1164950" y="500524"/>
                    <a:pt x="1103654" y="553919"/>
                    <a:pt x="1086858" y="621102"/>
                  </a:cubicBezTo>
                  <a:cubicBezTo>
                    <a:pt x="1078725" y="653634"/>
                    <a:pt x="1143129" y="657863"/>
                    <a:pt x="1173122" y="672860"/>
                  </a:cubicBezTo>
                  <a:cubicBezTo>
                    <a:pt x="1315764" y="744181"/>
                    <a:pt x="1460669" y="810883"/>
                    <a:pt x="1604443" y="879894"/>
                  </a:cubicBezTo>
                  <a:cubicBezTo>
                    <a:pt x="1659579" y="1106565"/>
                    <a:pt x="1914974" y="1575032"/>
                    <a:pt x="1621696" y="1811547"/>
                  </a:cubicBezTo>
                  <a:cubicBezTo>
                    <a:pt x="1512683" y="1899460"/>
                    <a:pt x="1224881" y="1949570"/>
                    <a:pt x="1224881" y="1949570"/>
                  </a:cubicBezTo>
                  <a:cubicBezTo>
                    <a:pt x="1207628" y="1851804"/>
                    <a:pt x="1155363" y="1753947"/>
                    <a:pt x="1173122" y="1656272"/>
                  </a:cubicBezTo>
                  <a:cubicBezTo>
                    <a:pt x="1189548" y="1565930"/>
                    <a:pt x="1426293" y="1238822"/>
                    <a:pt x="1483673" y="1155940"/>
                  </a:cubicBezTo>
                  <a:cubicBezTo>
                    <a:pt x="1511680" y="1043910"/>
                    <a:pt x="1545189" y="904218"/>
                    <a:pt x="1587190" y="810883"/>
                  </a:cubicBezTo>
                  <a:cubicBezTo>
                    <a:pt x="1625135" y="726561"/>
                    <a:pt x="1797900" y="683084"/>
                    <a:pt x="1845983" y="655608"/>
                  </a:cubicBezTo>
                  <a:cubicBezTo>
                    <a:pt x="1906933" y="620779"/>
                    <a:pt x="1961002" y="575095"/>
                    <a:pt x="2018511" y="534838"/>
                  </a:cubicBezTo>
                  <a:cubicBezTo>
                    <a:pt x="2110526" y="736121"/>
                    <a:pt x="2224569" y="928726"/>
                    <a:pt x="2294556" y="1138687"/>
                  </a:cubicBezTo>
                  <a:cubicBezTo>
                    <a:pt x="2323710" y="1226150"/>
                    <a:pt x="2328597" y="1324079"/>
                    <a:pt x="2311809" y="1414732"/>
                  </a:cubicBezTo>
                  <a:cubicBezTo>
                    <a:pt x="2298688" y="1485586"/>
                    <a:pt x="2249847" y="1545643"/>
                    <a:pt x="2208292" y="1604513"/>
                  </a:cubicBezTo>
                  <a:cubicBezTo>
                    <a:pt x="2180151" y="1644380"/>
                    <a:pt x="2142263" y="1676790"/>
                    <a:pt x="2104775" y="1708030"/>
                  </a:cubicBezTo>
                  <a:cubicBezTo>
                    <a:pt x="1913033" y="1867815"/>
                    <a:pt x="1876455" y="1875469"/>
                    <a:pt x="1656202" y="2001328"/>
                  </a:cubicBezTo>
                  <a:cubicBezTo>
                    <a:pt x="1661953" y="2087592"/>
                    <a:pt x="1624751" y="2188689"/>
                    <a:pt x="1673455" y="2260121"/>
                  </a:cubicBezTo>
                  <a:cubicBezTo>
                    <a:pt x="1701294" y="2300951"/>
                    <a:pt x="2016581" y="2421526"/>
                    <a:pt x="2087522" y="2449902"/>
                  </a:cubicBezTo>
                  <a:cubicBezTo>
                    <a:pt x="2305114" y="2399688"/>
                    <a:pt x="2429756" y="2397741"/>
                    <a:pt x="2605107" y="2208362"/>
                  </a:cubicBezTo>
                  <a:cubicBezTo>
                    <a:pt x="2675002" y="2132876"/>
                    <a:pt x="2697122" y="2024332"/>
                    <a:pt x="2743130" y="1932317"/>
                  </a:cubicBezTo>
                  <a:cubicBezTo>
                    <a:pt x="2760383" y="1805796"/>
                    <a:pt x="2811925" y="1679305"/>
                    <a:pt x="2794889" y="1552755"/>
                  </a:cubicBezTo>
                  <a:cubicBezTo>
                    <a:pt x="2749868" y="1218316"/>
                    <a:pt x="2509419" y="675095"/>
                    <a:pt x="2139281" y="569343"/>
                  </a:cubicBezTo>
                  <a:cubicBezTo>
                    <a:pt x="1951240" y="515618"/>
                    <a:pt x="2059809" y="541721"/>
                    <a:pt x="1811477" y="500332"/>
                  </a:cubicBezTo>
                  <a:cubicBezTo>
                    <a:pt x="1799975" y="431321"/>
                    <a:pt x="1776972" y="363261"/>
                    <a:pt x="1776972" y="293298"/>
                  </a:cubicBezTo>
                  <a:cubicBezTo>
                    <a:pt x="1776972" y="254137"/>
                    <a:pt x="1813083" y="114346"/>
                    <a:pt x="1828730" y="51759"/>
                  </a:cubicBezTo>
                  <a:cubicBezTo>
                    <a:pt x="1799975" y="34506"/>
                    <a:pt x="1776000" y="0"/>
                    <a:pt x="1742466" y="0"/>
                  </a:cubicBezTo>
                  <a:cubicBezTo>
                    <a:pt x="1501965" y="0"/>
                    <a:pt x="1219501" y="37336"/>
                    <a:pt x="966089" y="69011"/>
                  </a:cubicBezTo>
                  <a:cubicBezTo>
                    <a:pt x="914330" y="120770"/>
                    <a:pt x="837998" y="156325"/>
                    <a:pt x="810813" y="224287"/>
                  </a:cubicBezTo>
                  <a:cubicBezTo>
                    <a:pt x="736137" y="410977"/>
                    <a:pt x="806610" y="583555"/>
                    <a:pt x="897077" y="741872"/>
                  </a:cubicBezTo>
                  <a:cubicBezTo>
                    <a:pt x="923383" y="787907"/>
                    <a:pt x="967836" y="820951"/>
                    <a:pt x="1000594" y="862642"/>
                  </a:cubicBezTo>
                  <a:cubicBezTo>
                    <a:pt x="1113090" y="1005819"/>
                    <a:pt x="1032897" y="969921"/>
                    <a:pt x="1155870" y="1000664"/>
                  </a:cubicBezTo>
                  <a:cubicBezTo>
                    <a:pt x="1318030" y="1096052"/>
                    <a:pt x="1628750" y="1266510"/>
                    <a:pt x="1759719" y="1397479"/>
                  </a:cubicBezTo>
                  <a:cubicBezTo>
                    <a:pt x="1821792" y="1459552"/>
                    <a:pt x="1851734" y="1547004"/>
                    <a:pt x="1897741" y="1621766"/>
                  </a:cubicBezTo>
                  <a:cubicBezTo>
                    <a:pt x="1909243" y="1696528"/>
                    <a:pt x="1932247" y="1770411"/>
                    <a:pt x="1932247" y="1846053"/>
                  </a:cubicBezTo>
                  <a:cubicBezTo>
                    <a:pt x="1932247" y="1899074"/>
                    <a:pt x="1933407" y="1962096"/>
                    <a:pt x="1897741" y="2001328"/>
                  </a:cubicBezTo>
                  <a:cubicBezTo>
                    <a:pt x="1865841" y="2036418"/>
                    <a:pt x="1806776" y="2029952"/>
                    <a:pt x="1759719" y="2035834"/>
                  </a:cubicBezTo>
                  <a:cubicBezTo>
                    <a:pt x="1668236" y="2047269"/>
                    <a:pt x="1575688" y="2047336"/>
                    <a:pt x="1483673" y="2053087"/>
                  </a:cubicBezTo>
                  <a:cubicBezTo>
                    <a:pt x="1368654" y="2024332"/>
                    <a:pt x="1249627" y="2008452"/>
                    <a:pt x="1138617" y="1966823"/>
                  </a:cubicBezTo>
                  <a:cubicBezTo>
                    <a:pt x="1108156" y="1955400"/>
                    <a:pt x="1056566" y="1927616"/>
                    <a:pt x="1069606" y="1897811"/>
                  </a:cubicBezTo>
                  <a:cubicBezTo>
                    <a:pt x="1146334" y="1722432"/>
                    <a:pt x="1243049" y="1548324"/>
                    <a:pt x="1380156" y="1414732"/>
                  </a:cubicBezTo>
                  <a:cubicBezTo>
                    <a:pt x="1600000" y="1200525"/>
                    <a:pt x="1958973" y="1222618"/>
                    <a:pt x="2225545" y="1190445"/>
                  </a:cubicBezTo>
                  <a:cubicBezTo>
                    <a:pt x="2398346" y="1169590"/>
                    <a:pt x="2570602" y="1144438"/>
                    <a:pt x="2743130" y="1121434"/>
                  </a:cubicBezTo>
                  <a:cubicBezTo>
                    <a:pt x="2751265" y="1048223"/>
                    <a:pt x="2763981" y="822551"/>
                    <a:pt x="2829394" y="776377"/>
                  </a:cubicBezTo>
                  <a:cubicBezTo>
                    <a:pt x="2890653" y="733135"/>
                    <a:pt x="2978919" y="764876"/>
                    <a:pt x="3053681" y="759125"/>
                  </a:cubicBezTo>
                  <a:cubicBezTo>
                    <a:pt x="3114712" y="746919"/>
                    <a:pt x="3337707" y="679315"/>
                    <a:pt x="3398738" y="759125"/>
                  </a:cubicBezTo>
                  <a:cubicBezTo>
                    <a:pt x="3452177" y="829006"/>
                    <a:pt x="3433243" y="931653"/>
                    <a:pt x="3450496" y="1017917"/>
                  </a:cubicBezTo>
                  <a:cubicBezTo>
                    <a:pt x="3444745" y="1109932"/>
                    <a:pt x="3452560" y="1203814"/>
                    <a:pt x="3433243" y="1293962"/>
                  </a:cubicBezTo>
                  <a:cubicBezTo>
                    <a:pt x="3417578" y="1367065"/>
                    <a:pt x="3373230" y="1430994"/>
                    <a:pt x="3346979" y="1500996"/>
                  </a:cubicBezTo>
                  <a:cubicBezTo>
                    <a:pt x="3338653" y="1523198"/>
                    <a:pt x="3335477" y="1547004"/>
                    <a:pt x="3329726" y="1570008"/>
                  </a:cubicBezTo>
                  <a:cubicBezTo>
                    <a:pt x="3127401" y="1538062"/>
                    <a:pt x="2943858" y="1529838"/>
                    <a:pt x="2760383" y="1431985"/>
                  </a:cubicBezTo>
                  <a:cubicBezTo>
                    <a:pt x="2744337" y="1423427"/>
                    <a:pt x="2748881" y="1397480"/>
                    <a:pt x="2743130" y="1380227"/>
                  </a:cubicBezTo>
                  <a:cubicBezTo>
                    <a:pt x="2748881" y="1362974"/>
                    <a:pt x="2744593" y="1337491"/>
                    <a:pt x="2760383" y="1328468"/>
                  </a:cubicBezTo>
                  <a:cubicBezTo>
                    <a:pt x="2956803" y="1216228"/>
                    <a:pt x="3035840" y="1239006"/>
                    <a:pt x="3260715" y="1224951"/>
                  </a:cubicBezTo>
                  <a:cubicBezTo>
                    <a:pt x="3295221" y="1236453"/>
                    <a:pt x="3333255" y="1240394"/>
                    <a:pt x="3364232" y="1259457"/>
                  </a:cubicBezTo>
                  <a:cubicBezTo>
                    <a:pt x="3409388" y="1287245"/>
                    <a:pt x="3432031" y="1365277"/>
                    <a:pt x="3485002" y="1362974"/>
                  </a:cubicBezTo>
                  <a:cubicBezTo>
                    <a:pt x="3585343" y="1358611"/>
                    <a:pt x="3665765" y="1273965"/>
                    <a:pt x="3761047" y="1242204"/>
                  </a:cubicBezTo>
                  <a:cubicBezTo>
                    <a:pt x="3805033" y="1227542"/>
                    <a:pt x="3853062" y="1230702"/>
                    <a:pt x="3899070" y="1224951"/>
                  </a:cubicBezTo>
                  <a:cubicBezTo>
                    <a:pt x="3979723" y="1278721"/>
                    <a:pt x="4003057" y="1317320"/>
                    <a:pt x="3985334" y="1086928"/>
                  </a:cubicBezTo>
                  <a:cubicBezTo>
                    <a:pt x="3982900" y="1055281"/>
                    <a:pt x="3854118" y="987495"/>
                    <a:pt x="3847311" y="983411"/>
                  </a:cubicBezTo>
                  <a:cubicBezTo>
                    <a:pt x="3795553" y="1017917"/>
                    <a:pt x="3721008" y="1031881"/>
                    <a:pt x="3692036" y="1086928"/>
                  </a:cubicBezTo>
                  <a:cubicBezTo>
                    <a:pt x="3657113" y="1153282"/>
                    <a:pt x="3663794" y="1237041"/>
                    <a:pt x="3674783" y="1311215"/>
                  </a:cubicBezTo>
                  <a:cubicBezTo>
                    <a:pt x="3708342" y="1537741"/>
                    <a:pt x="3742157" y="1497720"/>
                    <a:pt x="3812806" y="1639019"/>
                  </a:cubicBezTo>
                  <a:cubicBezTo>
                    <a:pt x="3862744" y="1738895"/>
                    <a:pt x="3783697" y="1644416"/>
                    <a:pt x="3881817" y="1742536"/>
                  </a:cubicBezTo>
                  <a:cubicBezTo>
                    <a:pt x="3962330" y="1725283"/>
                    <a:pt x="4049124" y="1726408"/>
                    <a:pt x="4123356" y="1690777"/>
                  </a:cubicBezTo>
                  <a:cubicBezTo>
                    <a:pt x="4197043" y="1655407"/>
                    <a:pt x="4243050" y="1577555"/>
                    <a:pt x="4313138" y="1535502"/>
                  </a:cubicBezTo>
                  <a:lnTo>
                    <a:pt x="4399402" y="1483743"/>
                  </a:lnTo>
                  <a:cubicBezTo>
                    <a:pt x="4405153" y="1460739"/>
                    <a:pt x="4408329" y="1436934"/>
                    <a:pt x="4416655" y="1414732"/>
                  </a:cubicBezTo>
                  <a:cubicBezTo>
                    <a:pt x="4462465" y="1292572"/>
                    <a:pt x="4458249" y="1346430"/>
                    <a:pt x="4623689" y="1362974"/>
                  </a:cubicBezTo>
                  <a:cubicBezTo>
                    <a:pt x="4675447" y="1391729"/>
                    <a:pt x="4726006" y="1422759"/>
                    <a:pt x="4778964" y="1449238"/>
                  </a:cubicBezTo>
                  <a:cubicBezTo>
                    <a:pt x="4795230" y="1457371"/>
                    <a:pt x="4817863" y="1453632"/>
                    <a:pt x="4830722" y="1466491"/>
                  </a:cubicBezTo>
                  <a:cubicBezTo>
                    <a:pt x="4854434" y="1490203"/>
                    <a:pt x="4852488" y="1537758"/>
                    <a:pt x="4882481" y="1552755"/>
                  </a:cubicBezTo>
                  <a:cubicBezTo>
                    <a:pt x="4939990" y="1581509"/>
                    <a:pt x="5009002" y="1575758"/>
                    <a:pt x="5072262" y="1587260"/>
                  </a:cubicBezTo>
                  <a:cubicBezTo>
                    <a:pt x="5124021" y="1570007"/>
                    <a:pt x="5185312" y="1570050"/>
                    <a:pt x="5227538" y="1535502"/>
                  </a:cubicBezTo>
                  <a:cubicBezTo>
                    <a:pt x="5322802" y="1457559"/>
                    <a:pt x="5227895" y="1388232"/>
                    <a:pt x="5193032" y="1328468"/>
                  </a:cubicBezTo>
                  <a:cubicBezTo>
                    <a:pt x="5115355" y="1195308"/>
                    <a:pt x="5182318" y="1252315"/>
                    <a:pt x="5089515" y="1190445"/>
                  </a:cubicBezTo>
                  <a:cubicBezTo>
                    <a:pt x="5078013" y="1224951"/>
                    <a:pt x="5040681" y="1260531"/>
                    <a:pt x="5055009" y="1293962"/>
                  </a:cubicBezTo>
                  <a:cubicBezTo>
                    <a:pt x="5066560" y="1320915"/>
                    <a:pt x="5111949" y="1311215"/>
                    <a:pt x="5141273" y="1311215"/>
                  </a:cubicBezTo>
                  <a:cubicBezTo>
                    <a:pt x="5181938" y="1311215"/>
                    <a:pt x="5221786" y="1299713"/>
                    <a:pt x="5262043" y="1293962"/>
                  </a:cubicBezTo>
                  <a:cubicBezTo>
                    <a:pt x="5285047" y="1282460"/>
                    <a:pt x="5305948" y="1265036"/>
                    <a:pt x="5331055" y="1259457"/>
                  </a:cubicBezTo>
                  <a:cubicBezTo>
                    <a:pt x="5410449" y="1241814"/>
                    <a:pt x="5492843" y="1240901"/>
                    <a:pt x="5572594" y="1224951"/>
                  </a:cubicBezTo>
                  <a:lnTo>
                    <a:pt x="5658858" y="1207698"/>
                  </a:lnTo>
                  <a:cubicBezTo>
                    <a:pt x="5716368" y="1213449"/>
                    <a:pt x="5779692" y="1199104"/>
                    <a:pt x="5831387" y="1224951"/>
                  </a:cubicBezTo>
                  <a:cubicBezTo>
                    <a:pt x="5906668" y="1262591"/>
                    <a:pt x="5837933" y="1423052"/>
                    <a:pt x="5831387" y="1449238"/>
                  </a:cubicBezTo>
                  <a:cubicBezTo>
                    <a:pt x="5837138" y="1466491"/>
                    <a:pt x="5833507" y="1490908"/>
                    <a:pt x="5848639" y="1500996"/>
                  </a:cubicBezTo>
                  <a:cubicBezTo>
                    <a:pt x="5873038" y="1517262"/>
                    <a:pt x="5905600" y="1519334"/>
                    <a:pt x="5934904" y="1518249"/>
                  </a:cubicBezTo>
                  <a:cubicBezTo>
                    <a:pt x="6061859" y="1513547"/>
                    <a:pt x="6187945" y="1495245"/>
                    <a:pt x="6314466" y="1483743"/>
                  </a:cubicBezTo>
                  <a:cubicBezTo>
                    <a:pt x="6331719" y="1466490"/>
                    <a:pt x="6350345" y="1450510"/>
                    <a:pt x="6366224" y="1431985"/>
                  </a:cubicBezTo>
                  <a:cubicBezTo>
                    <a:pt x="6384937" y="1410153"/>
                    <a:pt x="6394584" y="1379687"/>
                    <a:pt x="6417983" y="1362974"/>
                  </a:cubicBezTo>
                  <a:cubicBezTo>
                    <a:pt x="6437278" y="1349192"/>
                    <a:pt x="6464118" y="1351960"/>
                    <a:pt x="6486994" y="1345721"/>
                  </a:cubicBezTo>
                  <a:cubicBezTo>
                    <a:pt x="6527386" y="1334705"/>
                    <a:pt x="6567507" y="1322717"/>
                    <a:pt x="6607764" y="1311215"/>
                  </a:cubicBezTo>
                  <a:cubicBezTo>
                    <a:pt x="6676775" y="1316966"/>
                    <a:pt x="6746771" y="1315510"/>
                    <a:pt x="6814798" y="1328468"/>
                  </a:cubicBezTo>
                  <a:cubicBezTo>
                    <a:pt x="7077085" y="1378428"/>
                    <a:pt x="6862375" y="1387450"/>
                    <a:pt x="7108096" y="1397479"/>
                  </a:cubicBezTo>
                  <a:cubicBezTo>
                    <a:pt x="7565159" y="1416134"/>
                    <a:pt x="7654653" y="1414732"/>
                    <a:pt x="7987990" y="1414732"/>
                  </a:cubicBezTo>
                </a:path>
              </a:pathLst>
            </a:custGeom>
            <a:noFill/>
            <a:ln w="2857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CA" sz="1800" b="0" i="0" u="none" strike="noStrike" cap="none" spc="0" normalizeH="0" baseline="0">
                <a:ln>
                  <a:noFill/>
                </a:ln>
                <a:solidFill>
                  <a:srgbClr val="000000"/>
                </a:solidFill>
                <a:effectLst/>
                <a:uFillTx/>
              </a:endParaRPr>
            </a:p>
          </p:txBody>
        </p:sp>
        <p:cxnSp>
          <p:nvCxnSpPr>
            <p:cNvPr id="26" name="Straight Connector 25">
              <a:extLst>
                <a:ext uri="{FF2B5EF4-FFF2-40B4-BE49-F238E27FC236}">
                  <a16:creationId xmlns:a16="http://schemas.microsoft.com/office/drawing/2014/main" id="{5F8BDD2C-B1D0-FBCA-8AFA-EE0261556F33}"/>
                </a:ext>
              </a:extLst>
            </p:cNvPr>
            <p:cNvCxnSpPr>
              <a:cxnSpLocks/>
              <a:stCxn id="24" idx="2"/>
            </p:cNvCxnSpPr>
            <p:nvPr/>
          </p:nvCxnSpPr>
          <p:spPr>
            <a:xfrm flipH="1">
              <a:off x="224287" y="2656936"/>
              <a:ext cx="500332" cy="0"/>
            </a:xfrm>
            <a:prstGeom prst="line">
              <a:avLst/>
            </a:prstGeom>
            <a:noFill/>
            <a:ln w="28575" cap="flat">
              <a:solidFill>
                <a:schemeClr val="tx1"/>
              </a:solidFill>
              <a:prstDash val="solid"/>
              <a:round/>
            </a:ln>
            <a:effectLst/>
            <a:sp3d/>
          </p:spPr>
          <p:style>
            <a:lnRef idx="0">
              <a:scrgbClr r="0" g="0" b="0"/>
            </a:lnRef>
            <a:fillRef idx="0">
              <a:scrgbClr r="0" g="0" b="0"/>
            </a:fillRef>
            <a:effectRef idx="0">
              <a:scrgbClr r="0" g="0" b="0"/>
            </a:effectRef>
            <a:fontRef idx="none"/>
          </p:style>
        </p:cxnSp>
      </p:grpSp>
      <p:sp>
        <p:nvSpPr>
          <p:cNvPr id="28" name="Rectangle 27">
            <a:extLst>
              <a:ext uri="{FF2B5EF4-FFF2-40B4-BE49-F238E27FC236}">
                <a16:creationId xmlns:a16="http://schemas.microsoft.com/office/drawing/2014/main" id="{1EEE2B37-1EEA-D356-0BF3-E6F75E0EA5F7}"/>
              </a:ext>
            </a:extLst>
          </p:cNvPr>
          <p:cNvSpPr/>
          <p:nvPr/>
        </p:nvSpPr>
        <p:spPr>
          <a:xfrm>
            <a:off x="224286" y="1199083"/>
            <a:ext cx="4716000" cy="2592000"/>
          </a:xfrm>
          <a:prstGeom prst="rect">
            <a:avLst/>
          </a:prstGeom>
          <a:solidFill>
            <a:srgbClr val="FFFFFF">
              <a:alpha val="54118"/>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a:extLst>
              <a:ext uri="{FF2B5EF4-FFF2-40B4-BE49-F238E27FC236}">
                <a16:creationId xmlns:a16="http://schemas.microsoft.com/office/drawing/2014/main" id="{2780D24E-28DE-8AB4-BC3C-0BD3CFB0815C}"/>
              </a:ext>
            </a:extLst>
          </p:cNvPr>
          <p:cNvSpPr/>
          <p:nvPr/>
        </p:nvSpPr>
        <p:spPr>
          <a:xfrm>
            <a:off x="4940286" y="1149283"/>
            <a:ext cx="3744000" cy="2664000"/>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9" name="TextBox 28">
            <a:extLst>
              <a:ext uri="{FF2B5EF4-FFF2-40B4-BE49-F238E27FC236}">
                <a16:creationId xmlns:a16="http://schemas.microsoft.com/office/drawing/2014/main" id="{0641F567-7687-D460-4C09-A13A2D2F0120}"/>
              </a:ext>
            </a:extLst>
          </p:cNvPr>
          <p:cNvSpPr txBox="1"/>
          <p:nvPr/>
        </p:nvSpPr>
        <p:spPr>
          <a:xfrm>
            <a:off x="5388985" y="1311213"/>
            <a:ext cx="2875142"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Most of us want to be here.</a:t>
            </a:r>
          </a:p>
        </p:txBody>
      </p:sp>
    </p:spTree>
    <p:extLst>
      <p:ext uri="{BB962C8B-B14F-4D97-AF65-F5344CB8AC3E}">
        <p14:creationId xmlns:p14="http://schemas.microsoft.com/office/powerpoint/2010/main" val="262769730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28EF2-EAE7-30AF-ABB1-CE0FF7730A3A}"/>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A6B78BF-D96F-F7F9-CB8D-06A0CEE307D2}"/>
              </a:ext>
            </a:extLst>
          </p:cNvPr>
          <p:cNvCxnSpPr>
            <a:cxnSpLocks/>
          </p:cNvCxnSpPr>
          <p:nvPr/>
        </p:nvCxnSpPr>
        <p:spPr>
          <a:xfrm>
            <a:off x="457200" y="1000664"/>
            <a:ext cx="8229599" cy="0"/>
          </a:xfrm>
          <a:prstGeom prst="line">
            <a:avLst/>
          </a:prstGeom>
          <a:noFill/>
          <a:ln w="28575" cap="flat">
            <a:solidFill>
              <a:schemeClr val="accent1">
                <a:lumMod val="20000"/>
                <a:lumOff val="80000"/>
              </a:schemeClr>
            </a:solidFill>
            <a:prstDash val="solid"/>
            <a:round/>
          </a:ln>
          <a:effectLst/>
          <a:sp3d/>
        </p:spPr>
        <p:style>
          <a:lnRef idx="0">
            <a:scrgbClr r="0" g="0" b="0"/>
          </a:lnRef>
          <a:fillRef idx="0">
            <a:scrgbClr r="0" g="0" b="0"/>
          </a:fillRef>
          <a:effectRef idx="0">
            <a:scrgbClr r="0" g="0" b="0"/>
          </a:effectRef>
          <a:fontRef idx="none"/>
        </p:style>
      </p:cxnSp>
      <p:cxnSp>
        <p:nvCxnSpPr>
          <p:cNvPr id="6" name="Straight Connector 5">
            <a:extLst>
              <a:ext uri="{FF2B5EF4-FFF2-40B4-BE49-F238E27FC236}">
                <a16:creationId xmlns:a16="http://schemas.microsoft.com/office/drawing/2014/main" id="{B708BF26-EFFC-45EB-9932-CADC7A5BC016}"/>
              </a:ext>
            </a:extLst>
          </p:cNvPr>
          <p:cNvCxnSpPr>
            <a:cxnSpLocks/>
          </p:cNvCxnSpPr>
          <p:nvPr/>
        </p:nvCxnSpPr>
        <p:spPr>
          <a:xfrm>
            <a:off x="457200" y="3913517"/>
            <a:ext cx="8229599" cy="0"/>
          </a:xfrm>
          <a:prstGeom prst="line">
            <a:avLst/>
          </a:prstGeom>
          <a:noFill/>
          <a:ln w="28575" cap="flat">
            <a:solidFill>
              <a:schemeClr val="accent1">
                <a:lumMod val="20000"/>
                <a:lumOff val="80000"/>
              </a:schemeClr>
            </a:solidFill>
            <a:prstDash val="solid"/>
            <a:round/>
          </a:ln>
          <a:effectLst/>
          <a:sp3d/>
        </p:spPr>
        <p:style>
          <a:lnRef idx="0">
            <a:scrgbClr r="0" g="0" b="0"/>
          </a:lnRef>
          <a:fillRef idx="0">
            <a:scrgbClr r="0" g="0" b="0"/>
          </a:fillRef>
          <a:effectRef idx="0">
            <a:scrgbClr r="0" g="0" b="0"/>
          </a:effectRef>
          <a:fontRef idx="none"/>
        </p:style>
      </p:cxnSp>
      <p:cxnSp>
        <p:nvCxnSpPr>
          <p:cNvPr id="7" name="Straight Connector 6">
            <a:extLst>
              <a:ext uri="{FF2B5EF4-FFF2-40B4-BE49-F238E27FC236}">
                <a16:creationId xmlns:a16="http://schemas.microsoft.com/office/drawing/2014/main" id="{52FF9AF5-4DE1-D09E-34E2-80A4C9031C15}"/>
              </a:ext>
            </a:extLst>
          </p:cNvPr>
          <p:cNvCxnSpPr>
            <a:cxnSpLocks/>
          </p:cNvCxnSpPr>
          <p:nvPr/>
        </p:nvCxnSpPr>
        <p:spPr>
          <a:xfrm>
            <a:off x="4572000" y="793630"/>
            <a:ext cx="0" cy="207034"/>
          </a:xfrm>
          <a:prstGeom prst="line">
            <a:avLst/>
          </a:prstGeom>
          <a:noFill/>
          <a:ln w="28575" cap="flat">
            <a:solidFill>
              <a:schemeClr val="accent1">
                <a:lumMod val="20000"/>
                <a:lumOff val="80000"/>
              </a:schemeClr>
            </a:solidFill>
            <a:prstDash val="solid"/>
            <a:round/>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AE55A380-FE20-05F3-3A41-0A9A423853FA}"/>
              </a:ext>
            </a:extLst>
          </p:cNvPr>
          <p:cNvSpPr txBox="1"/>
          <p:nvPr/>
        </p:nvSpPr>
        <p:spPr>
          <a:xfrm>
            <a:off x="737193" y="631336"/>
            <a:ext cx="3554815"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bg2">
                    <a:lumMod val="60000"/>
                    <a:lumOff val="40000"/>
                  </a:schemeClr>
                </a:solidFill>
                <a:effectLst/>
                <a:uFillTx/>
                <a:latin typeface="Arial" panose="020B0604020202020204" pitchFamily="34" charset="0"/>
                <a:cs typeface="Arial" panose="020B0604020202020204" pitchFamily="34" charset="0"/>
                <a:sym typeface="Calibri"/>
              </a:rPr>
              <a:t>Uncertainty / Patterns / Insights</a:t>
            </a:r>
            <a:endParaRPr kumimoji="0" lang="en-CA" sz="1800" b="1" i="0" u="none" strike="noStrike" cap="none" spc="0" normalizeH="0" baseline="0" dirty="0">
              <a:ln>
                <a:noFill/>
              </a:ln>
              <a:solidFill>
                <a:schemeClr val="bg2">
                  <a:lumMod val="60000"/>
                  <a:lumOff val="40000"/>
                </a:schemeClr>
              </a:solidFill>
              <a:effectLst/>
              <a:uFillTx/>
              <a:latin typeface="Arial" panose="020B0604020202020204" pitchFamily="34" charset="0"/>
              <a:cs typeface="Arial" panose="020B0604020202020204" pitchFamily="34" charset="0"/>
              <a:sym typeface="Calibri"/>
            </a:endParaRPr>
          </a:p>
        </p:txBody>
      </p:sp>
      <p:sp>
        <p:nvSpPr>
          <p:cNvPr id="11" name="TextBox 10">
            <a:extLst>
              <a:ext uri="{FF2B5EF4-FFF2-40B4-BE49-F238E27FC236}">
                <a16:creationId xmlns:a16="http://schemas.microsoft.com/office/drawing/2014/main" id="{51A35135-4B41-0771-A687-8D79A1A5975D}"/>
              </a:ext>
            </a:extLst>
          </p:cNvPr>
          <p:cNvSpPr txBox="1"/>
          <p:nvPr/>
        </p:nvSpPr>
        <p:spPr>
          <a:xfrm>
            <a:off x="5788146" y="641570"/>
            <a:ext cx="1682508"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bg2">
                    <a:lumMod val="60000"/>
                    <a:lumOff val="40000"/>
                  </a:schemeClr>
                </a:solidFill>
                <a:effectLst/>
                <a:uFillTx/>
                <a:latin typeface="Arial" panose="020B0604020202020204" pitchFamily="34" charset="0"/>
                <a:cs typeface="Arial" panose="020B0604020202020204" pitchFamily="34" charset="0"/>
                <a:sym typeface="Calibri"/>
              </a:rPr>
              <a:t>Clarity / Focus</a:t>
            </a:r>
            <a:endParaRPr kumimoji="0" lang="en-CA" sz="1800" b="1" i="0" u="none" strike="noStrike" cap="none" spc="0" normalizeH="0" baseline="0" dirty="0">
              <a:ln>
                <a:noFill/>
              </a:ln>
              <a:solidFill>
                <a:schemeClr val="bg2">
                  <a:lumMod val="60000"/>
                  <a:lumOff val="40000"/>
                </a:schemeClr>
              </a:solidFill>
              <a:effectLst/>
              <a:uFillTx/>
              <a:latin typeface="Arial" panose="020B0604020202020204" pitchFamily="34" charset="0"/>
              <a:cs typeface="Arial" panose="020B0604020202020204" pitchFamily="34" charset="0"/>
              <a:sym typeface="Calibri"/>
            </a:endParaRPr>
          </a:p>
        </p:txBody>
      </p:sp>
      <p:sp>
        <p:nvSpPr>
          <p:cNvPr id="10" name="Isosceles Triangle 9">
            <a:extLst>
              <a:ext uri="{FF2B5EF4-FFF2-40B4-BE49-F238E27FC236}">
                <a16:creationId xmlns:a16="http://schemas.microsoft.com/office/drawing/2014/main" id="{000DE5B0-A927-6AE4-C2F1-64DB4415132C}"/>
              </a:ext>
            </a:extLst>
          </p:cNvPr>
          <p:cNvSpPr/>
          <p:nvPr/>
        </p:nvSpPr>
        <p:spPr>
          <a:xfrm>
            <a:off x="1207699" y="3723283"/>
            <a:ext cx="180000" cy="180000"/>
          </a:xfrm>
          <a:prstGeom prst="triangle">
            <a:avLst/>
          </a:prstGeom>
          <a:solidFill>
            <a:schemeClr val="accent1">
              <a:lumMod val="20000"/>
              <a:lumOff val="80000"/>
            </a:schemeClr>
          </a:solidFill>
          <a:ln w="25400" cap="flat">
            <a:solidFill>
              <a:schemeClr val="accent1">
                <a:lumMod val="20000"/>
                <a:lumOff val="8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CA" sz="1800" b="0" i="0" u="none" strike="noStrike" cap="none" spc="0" normalizeH="0" baseline="0">
              <a:ln>
                <a:noFill/>
              </a:ln>
              <a:solidFill>
                <a:srgbClr val="000000"/>
              </a:solidFill>
              <a:effectLst/>
              <a:uFillTx/>
              <a:latin typeface="+mj-lt"/>
              <a:ea typeface="+mj-ea"/>
              <a:cs typeface="+mj-cs"/>
              <a:sym typeface="Calibri"/>
            </a:endParaRPr>
          </a:p>
        </p:txBody>
      </p:sp>
      <p:sp>
        <p:nvSpPr>
          <p:cNvPr id="13" name="Isosceles Triangle 12">
            <a:extLst>
              <a:ext uri="{FF2B5EF4-FFF2-40B4-BE49-F238E27FC236}">
                <a16:creationId xmlns:a16="http://schemas.microsoft.com/office/drawing/2014/main" id="{68072F24-9EEB-EB76-DFF5-CC0EC06756F1}"/>
              </a:ext>
            </a:extLst>
          </p:cNvPr>
          <p:cNvSpPr/>
          <p:nvPr/>
        </p:nvSpPr>
        <p:spPr>
          <a:xfrm>
            <a:off x="4481999" y="3723283"/>
            <a:ext cx="180000" cy="180000"/>
          </a:xfrm>
          <a:prstGeom prst="triangle">
            <a:avLst/>
          </a:prstGeom>
          <a:solidFill>
            <a:schemeClr val="accent1">
              <a:lumMod val="20000"/>
              <a:lumOff val="80000"/>
            </a:schemeClr>
          </a:solidFill>
          <a:ln w="25400" cap="flat">
            <a:solidFill>
              <a:schemeClr val="accent1">
                <a:lumMod val="20000"/>
                <a:lumOff val="8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CA" sz="1800" b="0" i="0" u="none" strike="noStrike" cap="none" spc="0" normalizeH="0" baseline="0">
              <a:ln>
                <a:noFill/>
              </a:ln>
              <a:solidFill>
                <a:srgbClr val="000000"/>
              </a:solidFill>
              <a:effectLst/>
              <a:uFillTx/>
              <a:latin typeface="+mj-lt"/>
              <a:ea typeface="+mj-ea"/>
              <a:cs typeface="+mj-cs"/>
              <a:sym typeface="Calibri"/>
            </a:endParaRPr>
          </a:p>
        </p:txBody>
      </p:sp>
      <p:sp>
        <p:nvSpPr>
          <p:cNvPr id="14" name="Isosceles Triangle 13">
            <a:extLst>
              <a:ext uri="{FF2B5EF4-FFF2-40B4-BE49-F238E27FC236}">
                <a16:creationId xmlns:a16="http://schemas.microsoft.com/office/drawing/2014/main" id="{C0563DE1-F74A-5285-05CF-81ED75CD2B52}"/>
              </a:ext>
            </a:extLst>
          </p:cNvPr>
          <p:cNvSpPr/>
          <p:nvPr/>
        </p:nvSpPr>
        <p:spPr>
          <a:xfrm>
            <a:off x="7666299" y="3733517"/>
            <a:ext cx="180000" cy="180000"/>
          </a:xfrm>
          <a:prstGeom prst="triangle">
            <a:avLst/>
          </a:prstGeom>
          <a:solidFill>
            <a:schemeClr val="accent1">
              <a:lumMod val="20000"/>
              <a:lumOff val="80000"/>
            </a:schemeClr>
          </a:solidFill>
          <a:ln w="25400" cap="flat">
            <a:solidFill>
              <a:schemeClr val="accent1">
                <a:lumMod val="20000"/>
                <a:lumOff val="8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CA" sz="1800" b="0" i="0" u="none" strike="noStrike" cap="none" spc="0" normalizeH="0" baseline="0">
              <a:ln>
                <a:noFill/>
              </a:ln>
              <a:solidFill>
                <a:srgbClr val="000000"/>
              </a:solidFill>
              <a:effectLst/>
              <a:uFillTx/>
              <a:latin typeface="+mj-lt"/>
              <a:ea typeface="+mj-ea"/>
              <a:cs typeface="+mj-cs"/>
              <a:sym typeface="Calibri"/>
            </a:endParaRPr>
          </a:p>
        </p:txBody>
      </p:sp>
      <p:sp>
        <p:nvSpPr>
          <p:cNvPr id="12" name="TextBox 11">
            <a:extLst>
              <a:ext uri="{FF2B5EF4-FFF2-40B4-BE49-F238E27FC236}">
                <a16:creationId xmlns:a16="http://schemas.microsoft.com/office/drawing/2014/main" id="{8A64C807-ACB5-E7EC-C73F-FCFDEACF6DD9}"/>
              </a:ext>
            </a:extLst>
          </p:cNvPr>
          <p:cNvSpPr txBox="1"/>
          <p:nvPr/>
        </p:nvSpPr>
        <p:spPr>
          <a:xfrm>
            <a:off x="501329" y="3984874"/>
            <a:ext cx="1592740"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bg2">
                    <a:lumMod val="60000"/>
                    <a:lumOff val="40000"/>
                  </a:schemeClr>
                </a:solidFill>
                <a:effectLst/>
                <a:uFillTx/>
                <a:latin typeface="Arial" panose="020B0604020202020204" pitchFamily="34" charset="0"/>
                <a:cs typeface="Arial" panose="020B0604020202020204" pitchFamily="34" charset="0"/>
                <a:sym typeface="Calibri"/>
              </a:rPr>
              <a:t>Starting </a:t>
            </a:r>
            <a:r>
              <a:rPr lang="en-US" b="1" dirty="0">
                <a:solidFill>
                  <a:schemeClr val="bg2">
                    <a:lumMod val="60000"/>
                    <a:lumOff val="40000"/>
                  </a:schemeClr>
                </a:solidFill>
                <a:latin typeface="Arial" panose="020B0604020202020204" pitchFamily="34" charset="0"/>
                <a:cs typeface="Arial" panose="020B0604020202020204" pitchFamily="34" charset="0"/>
              </a:rPr>
              <a:t>your </a:t>
            </a:r>
          </a:p>
          <a:p>
            <a:pPr marL="0" marR="0" indent="0" algn="ctr" defTabSz="457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bg2">
                    <a:lumMod val="60000"/>
                    <a:lumOff val="40000"/>
                  </a:schemeClr>
                </a:solidFill>
                <a:effectLst/>
                <a:uFillTx/>
                <a:latin typeface="Arial" panose="020B0604020202020204" pitchFamily="34" charset="0"/>
                <a:cs typeface="Arial" panose="020B0604020202020204" pitchFamily="34" charset="0"/>
                <a:sym typeface="Calibri"/>
              </a:rPr>
              <a:t>Research</a:t>
            </a:r>
            <a:endParaRPr kumimoji="0" lang="en-CA" sz="1800" b="1" i="0" u="none" strike="noStrike" cap="none" spc="0" normalizeH="0" baseline="0" dirty="0">
              <a:ln>
                <a:noFill/>
              </a:ln>
              <a:solidFill>
                <a:schemeClr val="bg2">
                  <a:lumMod val="60000"/>
                  <a:lumOff val="40000"/>
                </a:schemeClr>
              </a:solidFill>
              <a:effectLst/>
              <a:uFillTx/>
              <a:latin typeface="Arial" panose="020B0604020202020204" pitchFamily="34" charset="0"/>
              <a:cs typeface="Arial" panose="020B0604020202020204" pitchFamily="34" charset="0"/>
              <a:sym typeface="Calibri"/>
            </a:endParaRPr>
          </a:p>
        </p:txBody>
      </p:sp>
      <p:sp>
        <p:nvSpPr>
          <p:cNvPr id="16" name="TextBox 15">
            <a:extLst>
              <a:ext uri="{FF2B5EF4-FFF2-40B4-BE49-F238E27FC236}">
                <a16:creationId xmlns:a16="http://schemas.microsoft.com/office/drawing/2014/main" id="{D5507A1E-0EBB-00FD-8495-0F853A9EBDBF}"/>
              </a:ext>
            </a:extLst>
          </p:cNvPr>
          <p:cNvSpPr txBox="1"/>
          <p:nvPr/>
        </p:nvSpPr>
        <p:spPr>
          <a:xfrm>
            <a:off x="3935929" y="4026706"/>
            <a:ext cx="1272139"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bg2">
                    <a:lumMod val="60000"/>
                    <a:lumOff val="40000"/>
                  </a:schemeClr>
                </a:solidFill>
                <a:effectLst/>
                <a:uFillTx/>
                <a:latin typeface="Arial" panose="020B0604020202020204" pitchFamily="34" charset="0"/>
                <a:cs typeface="Arial" panose="020B0604020202020204" pitchFamily="34" charset="0"/>
                <a:sym typeface="Calibri"/>
              </a:rPr>
              <a:t>Forming a </a:t>
            </a:r>
          </a:p>
          <a:p>
            <a:pPr marL="0" marR="0" indent="0" algn="ctr" defTabSz="457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bg2">
                    <a:lumMod val="60000"/>
                    <a:lumOff val="40000"/>
                  </a:schemeClr>
                </a:solidFill>
                <a:effectLst/>
                <a:uFillTx/>
                <a:latin typeface="Arial" panose="020B0604020202020204" pitchFamily="34" charset="0"/>
                <a:cs typeface="Arial" panose="020B0604020202020204" pitchFamily="34" charset="0"/>
                <a:sym typeface="Calibri"/>
              </a:rPr>
              <a:t>structure</a:t>
            </a:r>
            <a:endParaRPr kumimoji="0" lang="en-CA" sz="1800" b="1" i="0" u="none" strike="noStrike" cap="none" spc="0" normalizeH="0" baseline="0" dirty="0">
              <a:ln>
                <a:noFill/>
              </a:ln>
              <a:solidFill>
                <a:schemeClr val="bg2">
                  <a:lumMod val="60000"/>
                  <a:lumOff val="40000"/>
                </a:schemeClr>
              </a:solidFill>
              <a:effectLst/>
              <a:uFillTx/>
              <a:latin typeface="Arial" panose="020B0604020202020204" pitchFamily="34" charset="0"/>
              <a:cs typeface="Arial" panose="020B0604020202020204" pitchFamily="34" charset="0"/>
              <a:sym typeface="Calibri"/>
            </a:endParaRPr>
          </a:p>
        </p:txBody>
      </p:sp>
      <p:sp>
        <p:nvSpPr>
          <p:cNvPr id="17" name="TextBox 16">
            <a:extLst>
              <a:ext uri="{FF2B5EF4-FFF2-40B4-BE49-F238E27FC236}">
                <a16:creationId xmlns:a16="http://schemas.microsoft.com/office/drawing/2014/main" id="{E10A2357-23E3-094A-8B31-F851086B6694}"/>
              </a:ext>
            </a:extLst>
          </p:cNvPr>
          <p:cNvSpPr txBox="1"/>
          <p:nvPr/>
        </p:nvSpPr>
        <p:spPr>
          <a:xfrm>
            <a:off x="7312589" y="4026705"/>
            <a:ext cx="887418"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b="1" dirty="0">
                <a:solidFill>
                  <a:schemeClr val="bg2">
                    <a:lumMod val="60000"/>
                    <a:lumOff val="40000"/>
                  </a:schemeClr>
                </a:solidFill>
                <a:latin typeface="Arial" panose="020B0604020202020204" pitchFamily="34" charset="0"/>
                <a:cs typeface="Arial" panose="020B0604020202020204" pitchFamily="34" charset="0"/>
              </a:rPr>
              <a:t>Writing</a:t>
            </a:r>
            <a:endParaRPr kumimoji="0" lang="en-US" sz="1800" b="1" i="0" u="none" strike="noStrike" cap="none" spc="0" normalizeH="0" baseline="0" dirty="0">
              <a:ln>
                <a:noFill/>
              </a:ln>
              <a:solidFill>
                <a:schemeClr val="bg2">
                  <a:lumMod val="60000"/>
                  <a:lumOff val="40000"/>
                </a:schemeClr>
              </a:solidFill>
              <a:effectLst/>
              <a:uFillTx/>
              <a:latin typeface="Arial" panose="020B0604020202020204" pitchFamily="34" charset="0"/>
              <a:cs typeface="Arial" panose="020B0604020202020204" pitchFamily="34" charset="0"/>
              <a:sym typeface="Calibri"/>
            </a:endParaRPr>
          </a:p>
        </p:txBody>
      </p:sp>
      <p:grpSp>
        <p:nvGrpSpPr>
          <p:cNvPr id="23" name="Group 22">
            <a:extLst>
              <a:ext uri="{FF2B5EF4-FFF2-40B4-BE49-F238E27FC236}">
                <a16:creationId xmlns:a16="http://schemas.microsoft.com/office/drawing/2014/main" id="{BE24D361-8C2E-88A4-B146-DF1ECA7A4A43}"/>
              </a:ext>
            </a:extLst>
          </p:cNvPr>
          <p:cNvGrpSpPr/>
          <p:nvPr/>
        </p:nvGrpSpPr>
        <p:grpSpPr>
          <a:xfrm>
            <a:off x="224287" y="1311215"/>
            <a:ext cx="8471139" cy="2449902"/>
            <a:chOff x="224287" y="1311215"/>
            <a:chExt cx="8471139" cy="2449902"/>
          </a:xfrm>
        </p:grpSpPr>
        <p:sp>
          <p:nvSpPr>
            <p:cNvPr id="19" name="Freeform: Shape 18">
              <a:extLst>
                <a:ext uri="{FF2B5EF4-FFF2-40B4-BE49-F238E27FC236}">
                  <a16:creationId xmlns:a16="http://schemas.microsoft.com/office/drawing/2014/main" id="{9019EF9B-F29B-127A-07DA-4DCB8F8CF0E9}"/>
                </a:ext>
              </a:extLst>
            </p:cNvPr>
            <p:cNvSpPr/>
            <p:nvPr/>
          </p:nvSpPr>
          <p:spPr>
            <a:xfrm>
              <a:off x="707436" y="1311215"/>
              <a:ext cx="7987990" cy="2449902"/>
            </a:xfrm>
            <a:custGeom>
              <a:avLst/>
              <a:gdLst>
                <a:gd name="connsiteX0" fmla="*/ 241470 w 7987990"/>
                <a:gd name="connsiteY0" fmla="*/ 1673525 h 2449902"/>
                <a:gd name="connsiteX1" fmla="*/ 51689 w 7987990"/>
                <a:gd name="connsiteY1" fmla="*/ 1500996 h 2449902"/>
                <a:gd name="connsiteX2" fmla="*/ 17183 w 7987990"/>
                <a:gd name="connsiteY2" fmla="*/ 1345721 h 2449902"/>
                <a:gd name="connsiteX3" fmla="*/ 258722 w 7987990"/>
                <a:gd name="connsiteY3" fmla="*/ 879894 h 2449902"/>
                <a:gd name="connsiteX4" fmla="*/ 344987 w 7987990"/>
                <a:gd name="connsiteY4" fmla="*/ 897147 h 2449902"/>
                <a:gd name="connsiteX5" fmla="*/ 206964 w 7987990"/>
                <a:gd name="connsiteY5" fmla="*/ 1259457 h 2449902"/>
                <a:gd name="connsiteX6" fmla="*/ 189711 w 7987990"/>
                <a:gd name="connsiteY6" fmla="*/ 1431985 h 2449902"/>
                <a:gd name="connsiteX7" fmla="*/ 275975 w 7987990"/>
                <a:gd name="connsiteY7" fmla="*/ 1535502 h 2449902"/>
                <a:gd name="connsiteX8" fmla="*/ 396745 w 7987990"/>
                <a:gd name="connsiteY8" fmla="*/ 1500996 h 2449902"/>
                <a:gd name="connsiteX9" fmla="*/ 603779 w 7987990"/>
                <a:gd name="connsiteY9" fmla="*/ 1311215 h 2449902"/>
                <a:gd name="connsiteX10" fmla="*/ 690043 w 7987990"/>
                <a:gd name="connsiteY10" fmla="*/ 1293962 h 2449902"/>
                <a:gd name="connsiteX11" fmla="*/ 724549 w 7987990"/>
                <a:gd name="connsiteY11" fmla="*/ 2053087 h 2449902"/>
                <a:gd name="connsiteX12" fmla="*/ 552021 w 7987990"/>
                <a:gd name="connsiteY12" fmla="*/ 2139351 h 2449902"/>
                <a:gd name="connsiteX13" fmla="*/ 293228 w 7987990"/>
                <a:gd name="connsiteY13" fmla="*/ 2156604 h 2449902"/>
                <a:gd name="connsiteX14" fmla="*/ 137953 w 7987990"/>
                <a:gd name="connsiteY14" fmla="*/ 2122098 h 2449902"/>
                <a:gd name="connsiteX15" fmla="*/ 34436 w 7987990"/>
                <a:gd name="connsiteY15" fmla="*/ 1673525 h 2449902"/>
                <a:gd name="connsiteX16" fmla="*/ 362239 w 7987990"/>
                <a:gd name="connsiteY16" fmla="*/ 1397479 h 2449902"/>
                <a:gd name="connsiteX17" fmla="*/ 793560 w 7987990"/>
                <a:gd name="connsiteY17" fmla="*/ 1224951 h 2449902"/>
                <a:gd name="connsiteX18" fmla="*/ 948836 w 7987990"/>
                <a:gd name="connsiteY18" fmla="*/ 465827 h 2449902"/>
                <a:gd name="connsiteX19" fmla="*/ 638285 w 7987990"/>
                <a:gd name="connsiteY19" fmla="*/ 310551 h 2449902"/>
                <a:gd name="connsiteX20" fmla="*/ 448504 w 7987990"/>
                <a:gd name="connsiteY20" fmla="*/ 362310 h 2449902"/>
                <a:gd name="connsiteX21" fmla="*/ 724549 w 7987990"/>
                <a:gd name="connsiteY21" fmla="*/ 1138687 h 2449902"/>
                <a:gd name="connsiteX22" fmla="*/ 793560 w 7987990"/>
                <a:gd name="connsiteY22" fmla="*/ 1276710 h 2449902"/>
                <a:gd name="connsiteX23" fmla="*/ 810813 w 7987990"/>
                <a:gd name="connsiteY23" fmla="*/ 1431985 h 2449902"/>
                <a:gd name="connsiteX24" fmla="*/ 362239 w 7987990"/>
                <a:gd name="connsiteY24" fmla="*/ 1794294 h 2449902"/>
                <a:gd name="connsiteX25" fmla="*/ 258722 w 7987990"/>
                <a:gd name="connsiteY25" fmla="*/ 1828800 h 2449902"/>
                <a:gd name="connsiteX26" fmla="*/ 206964 w 7987990"/>
                <a:gd name="connsiteY26" fmla="*/ 1725283 h 2449902"/>
                <a:gd name="connsiteX27" fmla="*/ 413998 w 7987990"/>
                <a:gd name="connsiteY27" fmla="*/ 1518249 h 2449902"/>
                <a:gd name="connsiteX28" fmla="*/ 569273 w 7987990"/>
                <a:gd name="connsiteY28" fmla="*/ 1345721 h 2449902"/>
                <a:gd name="connsiteX29" fmla="*/ 603779 w 7987990"/>
                <a:gd name="connsiteY29" fmla="*/ 1276710 h 2449902"/>
                <a:gd name="connsiteX30" fmla="*/ 845319 w 7987990"/>
                <a:gd name="connsiteY30" fmla="*/ 1259457 h 2449902"/>
                <a:gd name="connsiteX31" fmla="*/ 1052353 w 7987990"/>
                <a:gd name="connsiteY31" fmla="*/ 1155940 h 2449902"/>
                <a:gd name="connsiteX32" fmla="*/ 1173122 w 7987990"/>
                <a:gd name="connsiteY32" fmla="*/ 1104181 h 2449902"/>
                <a:gd name="connsiteX33" fmla="*/ 1431915 w 7987990"/>
                <a:gd name="connsiteY33" fmla="*/ 966159 h 2449902"/>
                <a:gd name="connsiteX34" fmla="*/ 1569938 w 7987990"/>
                <a:gd name="connsiteY34" fmla="*/ 862642 h 2449902"/>
                <a:gd name="connsiteX35" fmla="*/ 1621696 w 7987990"/>
                <a:gd name="connsiteY35" fmla="*/ 776377 h 2449902"/>
                <a:gd name="connsiteX36" fmla="*/ 1414662 w 7987990"/>
                <a:gd name="connsiteY36" fmla="*/ 431321 h 2449902"/>
                <a:gd name="connsiteX37" fmla="*/ 1224881 w 7987990"/>
                <a:gd name="connsiteY37" fmla="*/ 465827 h 2449902"/>
                <a:gd name="connsiteX38" fmla="*/ 1086858 w 7987990"/>
                <a:gd name="connsiteY38" fmla="*/ 621102 h 2449902"/>
                <a:gd name="connsiteX39" fmla="*/ 1173122 w 7987990"/>
                <a:gd name="connsiteY39" fmla="*/ 672860 h 2449902"/>
                <a:gd name="connsiteX40" fmla="*/ 1604443 w 7987990"/>
                <a:gd name="connsiteY40" fmla="*/ 879894 h 2449902"/>
                <a:gd name="connsiteX41" fmla="*/ 1621696 w 7987990"/>
                <a:gd name="connsiteY41" fmla="*/ 1811547 h 2449902"/>
                <a:gd name="connsiteX42" fmla="*/ 1224881 w 7987990"/>
                <a:gd name="connsiteY42" fmla="*/ 1949570 h 2449902"/>
                <a:gd name="connsiteX43" fmla="*/ 1173122 w 7987990"/>
                <a:gd name="connsiteY43" fmla="*/ 1656272 h 2449902"/>
                <a:gd name="connsiteX44" fmla="*/ 1483673 w 7987990"/>
                <a:gd name="connsiteY44" fmla="*/ 1155940 h 2449902"/>
                <a:gd name="connsiteX45" fmla="*/ 1587190 w 7987990"/>
                <a:gd name="connsiteY45" fmla="*/ 810883 h 2449902"/>
                <a:gd name="connsiteX46" fmla="*/ 1845983 w 7987990"/>
                <a:gd name="connsiteY46" fmla="*/ 655608 h 2449902"/>
                <a:gd name="connsiteX47" fmla="*/ 2018511 w 7987990"/>
                <a:gd name="connsiteY47" fmla="*/ 534838 h 2449902"/>
                <a:gd name="connsiteX48" fmla="*/ 2294556 w 7987990"/>
                <a:gd name="connsiteY48" fmla="*/ 1138687 h 2449902"/>
                <a:gd name="connsiteX49" fmla="*/ 2311809 w 7987990"/>
                <a:gd name="connsiteY49" fmla="*/ 1414732 h 2449902"/>
                <a:gd name="connsiteX50" fmla="*/ 2208292 w 7987990"/>
                <a:gd name="connsiteY50" fmla="*/ 1604513 h 2449902"/>
                <a:gd name="connsiteX51" fmla="*/ 2104775 w 7987990"/>
                <a:gd name="connsiteY51" fmla="*/ 1708030 h 2449902"/>
                <a:gd name="connsiteX52" fmla="*/ 1656202 w 7987990"/>
                <a:gd name="connsiteY52" fmla="*/ 2001328 h 2449902"/>
                <a:gd name="connsiteX53" fmla="*/ 1673455 w 7987990"/>
                <a:gd name="connsiteY53" fmla="*/ 2260121 h 2449902"/>
                <a:gd name="connsiteX54" fmla="*/ 2087522 w 7987990"/>
                <a:gd name="connsiteY54" fmla="*/ 2449902 h 2449902"/>
                <a:gd name="connsiteX55" fmla="*/ 2605107 w 7987990"/>
                <a:gd name="connsiteY55" fmla="*/ 2208362 h 2449902"/>
                <a:gd name="connsiteX56" fmla="*/ 2743130 w 7987990"/>
                <a:gd name="connsiteY56" fmla="*/ 1932317 h 2449902"/>
                <a:gd name="connsiteX57" fmla="*/ 2794889 w 7987990"/>
                <a:gd name="connsiteY57" fmla="*/ 1552755 h 2449902"/>
                <a:gd name="connsiteX58" fmla="*/ 2139281 w 7987990"/>
                <a:gd name="connsiteY58" fmla="*/ 569343 h 2449902"/>
                <a:gd name="connsiteX59" fmla="*/ 1811477 w 7987990"/>
                <a:gd name="connsiteY59" fmla="*/ 500332 h 2449902"/>
                <a:gd name="connsiteX60" fmla="*/ 1776972 w 7987990"/>
                <a:gd name="connsiteY60" fmla="*/ 293298 h 2449902"/>
                <a:gd name="connsiteX61" fmla="*/ 1828730 w 7987990"/>
                <a:gd name="connsiteY61" fmla="*/ 51759 h 2449902"/>
                <a:gd name="connsiteX62" fmla="*/ 1742466 w 7987990"/>
                <a:gd name="connsiteY62" fmla="*/ 0 h 2449902"/>
                <a:gd name="connsiteX63" fmla="*/ 966089 w 7987990"/>
                <a:gd name="connsiteY63" fmla="*/ 69011 h 2449902"/>
                <a:gd name="connsiteX64" fmla="*/ 810813 w 7987990"/>
                <a:gd name="connsiteY64" fmla="*/ 224287 h 2449902"/>
                <a:gd name="connsiteX65" fmla="*/ 897077 w 7987990"/>
                <a:gd name="connsiteY65" fmla="*/ 741872 h 2449902"/>
                <a:gd name="connsiteX66" fmla="*/ 1000594 w 7987990"/>
                <a:gd name="connsiteY66" fmla="*/ 862642 h 2449902"/>
                <a:gd name="connsiteX67" fmla="*/ 1155870 w 7987990"/>
                <a:gd name="connsiteY67" fmla="*/ 1000664 h 2449902"/>
                <a:gd name="connsiteX68" fmla="*/ 1759719 w 7987990"/>
                <a:gd name="connsiteY68" fmla="*/ 1397479 h 2449902"/>
                <a:gd name="connsiteX69" fmla="*/ 1897741 w 7987990"/>
                <a:gd name="connsiteY69" fmla="*/ 1621766 h 2449902"/>
                <a:gd name="connsiteX70" fmla="*/ 1932247 w 7987990"/>
                <a:gd name="connsiteY70" fmla="*/ 1846053 h 2449902"/>
                <a:gd name="connsiteX71" fmla="*/ 1897741 w 7987990"/>
                <a:gd name="connsiteY71" fmla="*/ 2001328 h 2449902"/>
                <a:gd name="connsiteX72" fmla="*/ 1759719 w 7987990"/>
                <a:gd name="connsiteY72" fmla="*/ 2035834 h 2449902"/>
                <a:gd name="connsiteX73" fmla="*/ 1483673 w 7987990"/>
                <a:gd name="connsiteY73" fmla="*/ 2053087 h 2449902"/>
                <a:gd name="connsiteX74" fmla="*/ 1138617 w 7987990"/>
                <a:gd name="connsiteY74" fmla="*/ 1966823 h 2449902"/>
                <a:gd name="connsiteX75" fmla="*/ 1069606 w 7987990"/>
                <a:gd name="connsiteY75" fmla="*/ 1897811 h 2449902"/>
                <a:gd name="connsiteX76" fmla="*/ 1380156 w 7987990"/>
                <a:gd name="connsiteY76" fmla="*/ 1414732 h 2449902"/>
                <a:gd name="connsiteX77" fmla="*/ 2225545 w 7987990"/>
                <a:gd name="connsiteY77" fmla="*/ 1190445 h 2449902"/>
                <a:gd name="connsiteX78" fmla="*/ 2743130 w 7987990"/>
                <a:gd name="connsiteY78" fmla="*/ 1121434 h 2449902"/>
                <a:gd name="connsiteX79" fmla="*/ 2829394 w 7987990"/>
                <a:gd name="connsiteY79" fmla="*/ 776377 h 2449902"/>
                <a:gd name="connsiteX80" fmla="*/ 3053681 w 7987990"/>
                <a:gd name="connsiteY80" fmla="*/ 759125 h 2449902"/>
                <a:gd name="connsiteX81" fmla="*/ 3398738 w 7987990"/>
                <a:gd name="connsiteY81" fmla="*/ 759125 h 2449902"/>
                <a:gd name="connsiteX82" fmla="*/ 3450496 w 7987990"/>
                <a:gd name="connsiteY82" fmla="*/ 1017917 h 2449902"/>
                <a:gd name="connsiteX83" fmla="*/ 3433243 w 7987990"/>
                <a:gd name="connsiteY83" fmla="*/ 1293962 h 2449902"/>
                <a:gd name="connsiteX84" fmla="*/ 3346979 w 7987990"/>
                <a:gd name="connsiteY84" fmla="*/ 1500996 h 2449902"/>
                <a:gd name="connsiteX85" fmla="*/ 3329726 w 7987990"/>
                <a:gd name="connsiteY85" fmla="*/ 1570008 h 2449902"/>
                <a:gd name="connsiteX86" fmla="*/ 2760383 w 7987990"/>
                <a:gd name="connsiteY86" fmla="*/ 1431985 h 2449902"/>
                <a:gd name="connsiteX87" fmla="*/ 2743130 w 7987990"/>
                <a:gd name="connsiteY87" fmla="*/ 1380227 h 2449902"/>
                <a:gd name="connsiteX88" fmla="*/ 2760383 w 7987990"/>
                <a:gd name="connsiteY88" fmla="*/ 1328468 h 2449902"/>
                <a:gd name="connsiteX89" fmla="*/ 3260715 w 7987990"/>
                <a:gd name="connsiteY89" fmla="*/ 1224951 h 2449902"/>
                <a:gd name="connsiteX90" fmla="*/ 3364232 w 7987990"/>
                <a:gd name="connsiteY90" fmla="*/ 1259457 h 2449902"/>
                <a:gd name="connsiteX91" fmla="*/ 3485002 w 7987990"/>
                <a:gd name="connsiteY91" fmla="*/ 1362974 h 2449902"/>
                <a:gd name="connsiteX92" fmla="*/ 3761047 w 7987990"/>
                <a:gd name="connsiteY92" fmla="*/ 1242204 h 2449902"/>
                <a:gd name="connsiteX93" fmla="*/ 3899070 w 7987990"/>
                <a:gd name="connsiteY93" fmla="*/ 1224951 h 2449902"/>
                <a:gd name="connsiteX94" fmla="*/ 3985334 w 7987990"/>
                <a:gd name="connsiteY94" fmla="*/ 1086928 h 2449902"/>
                <a:gd name="connsiteX95" fmla="*/ 3847311 w 7987990"/>
                <a:gd name="connsiteY95" fmla="*/ 983411 h 2449902"/>
                <a:gd name="connsiteX96" fmla="*/ 3692036 w 7987990"/>
                <a:gd name="connsiteY96" fmla="*/ 1086928 h 2449902"/>
                <a:gd name="connsiteX97" fmla="*/ 3674783 w 7987990"/>
                <a:gd name="connsiteY97" fmla="*/ 1311215 h 2449902"/>
                <a:gd name="connsiteX98" fmla="*/ 3812806 w 7987990"/>
                <a:gd name="connsiteY98" fmla="*/ 1639019 h 2449902"/>
                <a:gd name="connsiteX99" fmla="*/ 3881817 w 7987990"/>
                <a:gd name="connsiteY99" fmla="*/ 1742536 h 2449902"/>
                <a:gd name="connsiteX100" fmla="*/ 4123356 w 7987990"/>
                <a:gd name="connsiteY100" fmla="*/ 1690777 h 2449902"/>
                <a:gd name="connsiteX101" fmla="*/ 4313138 w 7987990"/>
                <a:gd name="connsiteY101" fmla="*/ 1535502 h 2449902"/>
                <a:gd name="connsiteX102" fmla="*/ 4399402 w 7987990"/>
                <a:gd name="connsiteY102" fmla="*/ 1483743 h 2449902"/>
                <a:gd name="connsiteX103" fmla="*/ 4416655 w 7987990"/>
                <a:gd name="connsiteY103" fmla="*/ 1414732 h 2449902"/>
                <a:gd name="connsiteX104" fmla="*/ 4623689 w 7987990"/>
                <a:gd name="connsiteY104" fmla="*/ 1362974 h 2449902"/>
                <a:gd name="connsiteX105" fmla="*/ 4778964 w 7987990"/>
                <a:gd name="connsiteY105" fmla="*/ 1449238 h 2449902"/>
                <a:gd name="connsiteX106" fmla="*/ 4830722 w 7987990"/>
                <a:gd name="connsiteY106" fmla="*/ 1466491 h 2449902"/>
                <a:gd name="connsiteX107" fmla="*/ 4882481 w 7987990"/>
                <a:gd name="connsiteY107" fmla="*/ 1552755 h 2449902"/>
                <a:gd name="connsiteX108" fmla="*/ 5072262 w 7987990"/>
                <a:gd name="connsiteY108" fmla="*/ 1587260 h 2449902"/>
                <a:gd name="connsiteX109" fmla="*/ 5227538 w 7987990"/>
                <a:gd name="connsiteY109" fmla="*/ 1535502 h 2449902"/>
                <a:gd name="connsiteX110" fmla="*/ 5193032 w 7987990"/>
                <a:gd name="connsiteY110" fmla="*/ 1328468 h 2449902"/>
                <a:gd name="connsiteX111" fmla="*/ 5089515 w 7987990"/>
                <a:gd name="connsiteY111" fmla="*/ 1190445 h 2449902"/>
                <a:gd name="connsiteX112" fmla="*/ 5055009 w 7987990"/>
                <a:gd name="connsiteY112" fmla="*/ 1293962 h 2449902"/>
                <a:gd name="connsiteX113" fmla="*/ 5141273 w 7987990"/>
                <a:gd name="connsiteY113" fmla="*/ 1311215 h 2449902"/>
                <a:gd name="connsiteX114" fmla="*/ 5262043 w 7987990"/>
                <a:gd name="connsiteY114" fmla="*/ 1293962 h 2449902"/>
                <a:gd name="connsiteX115" fmla="*/ 5331055 w 7987990"/>
                <a:gd name="connsiteY115" fmla="*/ 1259457 h 2449902"/>
                <a:gd name="connsiteX116" fmla="*/ 5572594 w 7987990"/>
                <a:gd name="connsiteY116" fmla="*/ 1224951 h 2449902"/>
                <a:gd name="connsiteX117" fmla="*/ 5658858 w 7987990"/>
                <a:gd name="connsiteY117" fmla="*/ 1207698 h 2449902"/>
                <a:gd name="connsiteX118" fmla="*/ 5831387 w 7987990"/>
                <a:gd name="connsiteY118" fmla="*/ 1224951 h 2449902"/>
                <a:gd name="connsiteX119" fmla="*/ 5831387 w 7987990"/>
                <a:gd name="connsiteY119" fmla="*/ 1449238 h 2449902"/>
                <a:gd name="connsiteX120" fmla="*/ 5848639 w 7987990"/>
                <a:gd name="connsiteY120" fmla="*/ 1500996 h 2449902"/>
                <a:gd name="connsiteX121" fmla="*/ 5934904 w 7987990"/>
                <a:gd name="connsiteY121" fmla="*/ 1518249 h 2449902"/>
                <a:gd name="connsiteX122" fmla="*/ 6314466 w 7987990"/>
                <a:gd name="connsiteY122" fmla="*/ 1483743 h 2449902"/>
                <a:gd name="connsiteX123" fmla="*/ 6366224 w 7987990"/>
                <a:gd name="connsiteY123" fmla="*/ 1431985 h 2449902"/>
                <a:gd name="connsiteX124" fmla="*/ 6417983 w 7987990"/>
                <a:gd name="connsiteY124" fmla="*/ 1362974 h 2449902"/>
                <a:gd name="connsiteX125" fmla="*/ 6486994 w 7987990"/>
                <a:gd name="connsiteY125" fmla="*/ 1345721 h 2449902"/>
                <a:gd name="connsiteX126" fmla="*/ 6607764 w 7987990"/>
                <a:gd name="connsiteY126" fmla="*/ 1311215 h 2449902"/>
                <a:gd name="connsiteX127" fmla="*/ 6814798 w 7987990"/>
                <a:gd name="connsiteY127" fmla="*/ 1328468 h 2449902"/>
                <a:gd name="connsiteX128" fmla="*/ 7108096 w 7987990"/>
                <a:gd name="connsiteY128" fmla="*/ 1397479 h 2449902"/>
                <a:gd name="connsiteX129" fmla="*/ 7987990 w 7987990"/>
                <a:gd name="connsiteY129" fmla="*/ 1414732 h 244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7987990" h="2449902">
                  <a:moveTo>
                    <a:pt x="241470" y="1673525"/>
                  </a:moveTo>
                  <a:cubicBezTo>
                    <a:pt x="156927" y="1622798"/>
                    <a:pt x="102422" y="1602462"/>
                    <a:pt x="51689" y="1500996"/>
                  </a:cubicBezTo>
                  <a:cubicBezTo>
                    <a:pt x="27977" y="1453573"/>
                    <a:pt x="28685" y="1397479"/>
                    <a:pt x="17183" y="1345721"/>
                  </a:cubicBezTo>
                  <a:cubicBezTo>
                    <a:pt x="70689" y="1078191"/>
                    <a:pt x="7620" y="980335"/>
                    <a:pt x="258722" y="879894"/>
                  </a:cubicBezTo>
                  <a:cubicBezTo>
                    <a:pt x="285949" y="869003"/>
                    <a:pt x="316232" y="891396"/>
                    <a:pt x="344987" y="897147"/>
                  </a:cubicBezTo>
                  <a:cubicBezTo>
                    <a:pt x="303032" y="1274744"/>
                    <a:pt x="378336" y="788186"/>
                    <a:pt x="206964" y="1259457"/>
                  </a:cubicBezTo>
                  <a:cubicBezTo>
                    <a:pt x="187213" y="1313773"/>
                    <a:pt x="195462" y="1374476"/>
                    <a:pt x="189711" y="1431985"/>
                  </a:cubicBezTo>
                  <a:cubicBezTo>
                    <a:pt x="218466" y="1466491"/>
                    <a:pt x="233364" y="1521298"/>
                    <a:pt x="275975" y="1535502"/>
                  </a:cubicBezTo>
                  <a:cubicBezTo>
                    <a:pt x="315694" y="1548742"/>
                    <a:pt x="361088" y="1522939"/>
                    <a:pt x="396745" y="1500996"/>
                  </a:cubicBezTo>
                  <a:cubicBezTo>
                    <a:pt x="645411" y="1347971"/>
                    <a:pt x="358406" y="1445055"/>
                    <a:pt x="603779" y="1311215"/>
                  </a:cubicBezTo>
                  <a:cubicBezTo>
                    <a:pt x="629523" y="1297173"/>
                    <a:pt x="661288" y="1299713"/>
                    <a:pt x="690043" y="1293962"/>
                  </a:cubicBezTo>
                  <a:cubicBezTo>
                    <a:pt x="756705" y="1560610"/>
                    <a:pt x="875302" y="1783884"/>
                    <a:pt x="724549" y="2053087"/>
                  </a:cubicBezTo>
                  <a:cubicBezTo>
                    <a:pt x="693133" y="2109187"/>
                    <a:pt x="614543" y="2124346"/>
                    <a:pt x="552021" y="2139351"/>
                  </a:cubicBezTo>
                  <a:cubicBezTo>
                    <a:pt x="467952" y="2159527"/>
                    <a:pt x="379492" y="2150853"/>
                    <a:pt x="293228" y="2156604"/>
                  </a:cubicBezTo>
                  <a:cubicBezTo>
                    <a:pt x="241470" y="2145102"/>
                    <a:pt x="177855" y="2157013"/>
                    <a:pt x="137953" y="2122098"/>
                  </a:cubicBezTo>
                  <a:cubicBezTo>
                    <a:pt x="38992" y="2035507"/>
                    <a:pt x="-51634" y="1802630"/>
                    <a:pt x="34436" y="1673525"/>
                  </a:cubicBezTo>
                  <a:cubicBezTo>
                    <a:pt x="113675" y="1554666"/>
                    <a:pt x="241461" y="1473760"/>
                    <a:pt x="362239" y="1397479"/>
                  </a:cubicBezTo>
                  <a:cubicBezTo>
                    <a:pt x="468506" y="1330363"/>
                    <a:pt x="655817" y="1270866"/>
                    <a:pt x="793560" y="1224951"/>
                  </a:cubicBezTo>
                  <a:cubicBezTo>
                    <a:pt x="1049758" y="990103"/>
                    <a:pt x="1194936" y="958027"/>
                    <a:pt x="948836" y="465827"/>
                  </a:cubicBezTo>
                  <a:cubicBezTo>
                    <a:pt x="897078" y="362310"/>
                    <a:pt x="741802" y="362310"/>
                    <a:pt x="638285" y="310551"/>
                  </a:cubicBezTo>
                  <a:cubicBezTo>
                    <a:pt x="575025" y="327804"/>
                    <a:pt x="450185" y="296761"/>
                    <a:pt x="448504" y="362310"/>
                  </a:cubicBezTo>
                  <a:cubicBezTo>
                    <a:pt x="435892" y="854162"/>
                    <a:pt x="560261" y="859395"/>
                    <a:pt x="724549" y="1138687"/>
                  </a:cubicBezTo>
                  <a:cubicBezTo>
                    <a:pt x="750629" y="1183023"/>
                    <a:pt x="770556" y="1230702"/>
                    <a:pt x="793560" y="1276710"/>
                  </a:cubicBezTo>
                  <a:cubicBezTo>
                    <a:pt x="799311" y="1328468"/>
                    <a:pt x="832363" y="1384576"/>
                    <a:pt x="810813" y="1431985"/>
                  </a:cubicBezTo>
                  <a:cubicBezTo>
                    <a:pt x="718740" y="1634547"/>
                    <a:pt x="546864" y="1706378"/>
                    <a:pt x="362239" y="1794294"/>
                  </a:cubicBezTo>
                  <a:cubicBezTo>
                    <a:pt x="329400" y="1809932"/>
                    <a:pt x="293228" y="1817298"/>
                    <a:pt x="258722" y="1828800"/>
                  </a:cubicBezTo>
                  <a:cubicBezTo>
                    <a:pt x="241469" y="1794294"/>
                    <a:pt x="189711" y="1759789"/>
                    <a:pt x="206964" y="1725283"/>
                  </a:cubicBezTo>
                  <a:cubicBezTo>
                    <a:pt x="250611" y="1637990"/>
                    <a:pt x="346610" y="1588846"/>
                    <a:pt x="413998" y="1518249"/>
                  </a:cubicBezTo>
                  <a:cubicBezTo>
                    <a:pt x="467421" y="1462282"/>
                    <a:pt x="521472" y="1406559"/>
                    <a:pt x="569273" y="1345721"/>
                  </a:cubicBezTo>
                  <a:cubicBezTo>
                    <a:pt x="585163" y="1325498"/>
                    <a:pt x="579231" y="1284381"/>
                    <a:pt x="603779" y="1276710"/>
                  </a:cubicBezTo>
                  <a:cubicBezTo>
                    <a:pt x="680823" y="1252634"/>
                    <a:pt x="764806" y="1265208"/>
                    <a:pt x="845319" y="1259457"/>
                  </a:cubicBezTo>
                  <a:cubicBezTo>
                    <a:pt x="914330" y="1224951"/>
                    <a:pt x="982623" y="1188970"/>
                    <a:pt x="1052353" y="1155940"/>
                  </a:cubicBezTo>
                  <a:cubicBezTo>
                    <a:pt x="1091935" y="1137191"/>
                    <a:pt x="1133355" y="1122535"/>
                    <a:pt x="1173122" y="1104181"/>
                  </a:cubicBezTo>
                  <a:cubicBezTo>
                    <a:pt x="1236423" y="1074965"/>
                    <a:pt x="1385919" y="995921"/>
                    <a:pt x="1431915" y="966159"/>
                  </a:cubicBezTo>
                  <a:cubicBezTo>
                    <a:pt x="1480198" y="934917"/>
                    <a:pt x="1523930" y="897148"/>
                    <a:pt x="1569938" y="862642"/>
                  </a:cubicBezTo>
                  <a:cubicBezTo>
                    <a:pt x="1587191" y="833887"/>
                    <a:pt x="1627695" y="809370"/>
                    <a:pt x="1621696" y="776377"/>
                  </a:cubicBezTo>
                  <a:cubicBezTo>
                    <a:pt x="1571862" y="502294"/>
                    <a:pt x="1565041" y="521548"/>
                    <a:pt x="1414662" y="431321"/>
                  </a:cubicBezTo>
                  <a:cubicBezTo>
                    <a:pt x="1351402" y="442823"/>
                    <a:pt x="1280526" y="433612"/>
                    <a:pt x="1224881" y="465827"/>
                  </a:cubicBezTo>
                  <a:cubicBezTo>
                    <a:pt x="1164950" y="500524"/>
                    <a:pt x="1103654" y="553919"/>
                    <a:pt x="1086858" y="621102"/>
                  </a:cubicBezTo>
                  <a:cubicBezTo>
                    <a:pt x="1078725" y="653634"/>
                    <a:pt x="1143129" y="657863"/>
                    <a:pt x="1173122" y="672860"/>
                  </a:cubicBezTo>
                  <a:cubicBezTo>
                    <a:pt x="1315764" y="744181"/>
                    <a:pt x="1460669" y="810883"/>
                    <a:pt x="1604443" y="879894"/>
                  </a:cubicBezTo>
                  <a:cubicBezTo>
                    <a:pt x="1659579" y="1106565"/>
                    <a:pt x="1914974" y="1575032"/>
                    <a:pt x="1621696" y="1811547"/>
                  </a:cubicBezTo>
                  <a:cubicBezTo>
                    <a:pt x="1512683" y="1899460"/>
                    <a:pt x="1224881" y="1949570"/>
                    <a:pt x="1224881" y="1949570"/>
                  </a:cubicBezTo>
                  <a:cubicBezTo>
                    <a:pt x="1207628" y="1851804"/>
                    <a:pt x="1155363" y="1753947"/>
                    <a:pt x="1173122" y="1656272"/>
                  </a:cubicBezTo>
                  <a:cubicBezTo>
                    <a:pt x="1189548" y="1565930"/>
                    <a:pt x="1426293" y="1238822"/>
                    <a:pt x="1483673" y="1155940"/>
                  </a:cubicBezTo>
                  <a:cubicBezTo>
                    <a:pt x="1511680" y="1043910"/>
                    <a:pt x="1545189" y="904218"/>
                    <a:pt x="1587190" y="810883"/>
                  </a:cubicBezTo>
                  <a:cubicBezTo>
                    <a:pt x="1625135" y="726561"/>
                    <a:pt x="1797900" y="683084"/>
                    <a:pt x="1845983" y="655608"/>
                  </a:cubicBezTo>
                  <a:cubicBezTo>
                    <a:pt x="1906933" y="620779"/>
                    <a:pt x="1961002" y="575095"/>
                    <a:pt x="2018511" y="534838"/>
                  </a:cubicBezTo>
                  <a:cubicBezTo>
                    <a:pt x="2110526" y="736121"/>
                    <a:pt x="2224569" y="928726"/>
                    <a:pt x="2294556" y="1138687"/>
                  </a:cubicBezTo>
                  <a:cubicBezTo>
                    <a:pt x="2323710" y="1226150"/>
                    <a:pt x="2328597" y="1324079"/>
                    <a:pt x="2311809" y="1414732"/>
                  </a:cubicBezTo>
                  <a:cubicBezTo>
                    <a:pt x="2298688" y="1485586"/>
                    <a:pt x="2249847" y="1545643"/>
                    <a:pt x="2208292" y="1604513"/>
                  </a:cubicBezTo>
                  <a:cubicBezTo>
                    <a:pt x="2180151" y="1644380"/>
                    <a:pt x="2142263" y="1676790"/>
                    <a:pt x="2104775" y="1708030"/>
                  </a:cubicBezTo>
                  <a:cubicBezTo>
                    <a:pt x="1913033" y="1867815"/>
                    <a:pt x="1876455" y="1875469"/>
                    <a:pt x="1656202" y="2001328"/>
                  </a:cubicBezTo>
                  <a:cubicBezTo>
                    <a:pt x="1661953" y="2087592"/>
                    <a:pt x="1624751" y="2188689"/>
                    <a:pt x="1673455" y="2260121"/>
                  </a:cubicBezTo>
                  <a:cubicBezTo>
                    <a:pt x="1701294" y="2300951"/>
                    <a:pt x="2016581" y="2421526"/>
                    <a:pt x="2087522" y="2449902"/>
                  </a:cubicBezTo>
                  <a:cubicBezTo>
                    <a:pt x="2305114" y="2399688"/>
                    <a:pt x="2429756" y="2397741"/>
                    <a:pt x="2605107" y="2208362"/>
                  </a:cubicBezTo>
                  <a:cubicBezTo>
                    <a:pt x="2675002" y="2132876"/>
                    <a:pt x="2697122" y="2024332"/>
                    <a:pt x="2743130" y="1932317"/>
                  </a:cubicBezTo>
                  <a:cubicBezTo>
                    <a:pt x="2760383" y="1805796"/>
                    <a:pt x="2811925" y="1679305"/>
                    <a:pt x="2794889" y="1552755"/>
                  </a:cubicBezTo>
                  <a:cubicBezTo>
                    <a:pt x="2749868" y="1218316"/>
                    <a:pt x="2509419" y="675095"/>
                    <a:pt x="2139281" y="569343"/>
                  </a:cubicBezTo>
                  <a:cubicBezTo>
                    <a:pt x="1951240" y="515618"/>
                    <a:pt x="2059809" y="541721"/>
                    <a:pt x="1811477" y="500332"/>
                  </a:cubicBezTo>
                  <a:cubicBezTo>
                    <a:pt x="1799975" y="431321"/>
                    <a:pt x="1776972" y="363261"/>
                    <a:pt x="1776972" y="293298"/>
                  </a:cubicBezTo>
                  <a:cubicBezTo>
                    <a:pt x="1776972" y="254137"/>
                    <a:pt x="1813083" y="114346"/>
                    <a:pt x="1828730" y="51759"/>
                  </a:cubicBezTo>
                  <a:cubicBezTo>
                    <a:pt x="1799975" y="34506"/>
                    <a:pt x="1776000" y="0"/>
                    <a:pt x="1742466" y="0"/>
                  </a:cubicBezTo>
                  <a:cubicBezTo>
                    <a:pt x="1501965" y="0"/>
                    <a:pt x="1219501" y="37336"/>
                    <a:pt x="966089" y="69011"/>
                  </a:cubicBezTo>
                  <a:cubicBezTo>
                    <a:pt x="914330" y="120770"/>
                    <a:pt x="837998" y="156325"/>
                    <a:pt x="810813" y="224287"/>
                  </a:cubicBezTo>
                  <a:cubicBezTo>
                    <a:pt x="736137" y="410977"/>
                    <a:pt x="806610" y="583555"/>
                    <a:pt x="897077" y="741872"/>
                  </a:cubicBezTo>
                  <a:cubicBezTo>
                    <a:pt x="923383" y="787907"/>
                    <a:pt x="967836" y="820951"/>
                    <a:pt x="1000594" y="862642"/>
                  </a:cubicBezTo>
                  <a:cubicBezTo>
                    <a:pt x="1113090" y="1005819"/>
                    <a:pt x="1032897" y="969921"/>
                    <a:pt x="1155870" y="1000664"/>
                  </a:cubicBezTo>
                  <a:cubicBezTo>
                    <a:pt x="1318030" y="1096052"/>
                    <a:pt x="1628750" y="1266510"/>
                    <a:pt x="1759719" y="1397479"/>
                  </a:cubicBezTo>
                  <a:cubicBezTo>
                    <a:pt x="1821792" y="1459552"/>
                    <a:pt x="1851734" y="1547004"/>
                    <a:pt x="1897741" y="1621766"/>
                  </a:cubicBezTo>
                  <a:cubicBezTo>
                    <a:pt x="1909243" y="1696528"/>
                    <a:pt x="1932247" y="1770411"/>
                    <a:pt x="1932247" y="1846053"/>
                  </a:cubicBezTo>
                  <a:cubicBezTo>
                    <a:pt x="1932247" y="1899074"/>
                    <a:pt x="1933407" y="1962096"/>
                    <a:pt x="1897741" y="2001328"/>
                  </a:cubicBezTo>
                  <a:cubicBezTo>
                    <a:pt x="1865841" y="2036418"/>
                    <a:pt x="1806776" y="2029952"/>
                    <a:pt x="1759719" y="2035834"/>
                  </a:cubicBezTo>
                  <a:cubicBezTo>
                    <a:pt x="1668236" y="2047269"/>
                    <a:pt x="1575688" y="2047336"/>
                    <a:pt x="1483673" y="2053087"/>
                  </a:cubicBezTo>
                  <a:cubicBezTo>
                    <a:pt x="1368654" y="2024332"/>
                    <a:pt x="1249627" y="2008452"/>
                    <a:pt x="1138617" y="1966823"/>
                  </a:cubicBezTo>
                  <a:cubicBezTo>
                    <a:pt x="1108156" y="1955400"/>
                    <a:pt x="1056566" y="1927616"/>
                    <a:pt x="1069606" y="1897811"/>
                  </a:cubicBezTo>
                  <a:cubicBezTo>
                    <a:pt x="1146334" y="1722432"/>
                    <a:pt x="1243049" y="1548324"/>
                    <a:pt x="1380156" y="1414732"/>
                  </a:cubicBezTo>
                  <a:cubicBezTo>
                    <a:pt x="1600000" y="1200525"/>
                    <a:pt x="1958973" y="1222618"/>
                    <a:pt x="2225545" y="1190445"/>
                  </a:cubicBezTo>
                  <a:cubicBezTo>
                    <a:pt x="2398346" y="1169590"/>
                    <a:pt x="2570602" y="1144438"/>
                    <a:pt x="2743130" y="1121434"/>
                  </a:cubicBezTo>
                  <a:cubicBezTo>
                    <a:pt x="2751265" y="1048223"/>
                    <a:pt x="2763981" y="822551"/>
                    <a:pt x="2829394" y="776377"/>
                  </a:cubicBezTo>
                  <a:cubicBezTo>
                    <a:pt x="2890653" y="733135"/>
                    <a:pt x="2978919" y="764876"/>
                    <a:pt x="3053681" y="759125"/>
                  </a:cubicBezTo>
                  <a:cubicBezTo>
                    <a:pt x="3114712" y="746919"/>
                    <a:pt x="3337707" y="679315"/>
                    <a:pt x="3398738" y="759125"/>
                  </a:cubicBezTo>
                  <a:cubicBezTo>
                    <a:pt x="3452177" y="829006"/>
                    <a:pt x="3433243" y="931653"/>
                    <a:pt x="3450496" y="1017917"/>
                  </a:cubicBezTo>
                  <a:cubicBezTo>
                    <a:pt x="3444745" y="1109932"/>
                    <a:pt x="3452560" y="1203814"/>
                    <a:pt x="3433243" y="1293962"/>
                  </a:cubicBezTo>
                  <a:cubicBezTo>
                    <a:pt x="3417578" y="1367065"/>
                    <a:pt x="3373230" y="1430994"/>
                    <a:pt x="3346979" y="1500996"/>
                  </a:cubicBezTo>
                  <a:cubicBezTo>
                    <a:pt x="3338653" y="1523198"/>
                    <a:pt x="3335477" y="1547004"/>
                    <a:pt x="3329726" y="1570008"/>
                  </a:cubicBezTo>
                  <a:cubicBezTo>
                    <a:pt x="3127401" y="1538062"/>
                    <a:pt x="2943858" y="1529838"/>
                    <a:pt x="2760383" y="1431985"/>
                  </a:cubicBezTo>
                  <a:cubicBezTo>
                    <a:pt x="2744337" y="1423427"/>
                    <a:pt x="2748881" y="1397480"/>
                    <a:pt x="2743130" y="1380227"/>
                  </a:cubicBezTo>
                  <a:cubicBezTo>
                    <a:pt x="2748881" y="1362974"/>
                    <a:pt x="2744593" y="1337491"/>
                    <a:pt x="2760383" y="1328468"/>
                  </a:cubicBezTo>
                  <a:cubicBezTo>
                    <a:pt x="2956803" y="1216228"/>
                    <a:pt x="3035840" y="1239006"/>
                    <a:pt x="3260715" y="1224951"/>
                  </a:cubicBezTo>
                  <a:cubicBezTo>
                    <a:pt x="3295221" y="1236453"/>
                    <a:pt x="3333255" y="1240394"/>
                    <a:pt x="3364232" y="1259457"/>
                  </a:cubicBezTo>
                  <a:cubicBezTo>
                    <a:pt x="3409388" y="1287245"/>
                    <a:pt x="3432031" y="1365277"/>
                    <a:pt x="3485002" y="1362974"/>
                  </a:cubicBezTo>
                  <a:cubicBezTo>
                    <a:pt x="3585343" y="1358611"/>
                    <a:pt x="3665765" y="1273965"/>
                    <a:pt x="3761047" y="1242204"/>
                  </a:cubicBezTo>
                  <a:cubicBezTo>
                    <a:pt x="3805033" y="1227542"/>
                    <a:pt x="3853062" y="1230702"/>
                    <a:pt x="3899070" y="1224951"/>
                  </a:cubicBezTo>
                  <a:cubicBezTo>
                    <a:pt x="3979723" y="1278721"/>
                    <a:pt x="4003057" y="1317320"/>
                    <a:pt x="3985334" y="1086928"/>
                  </a:cubicBezTo>
                  <a:cubicBezTo>
                    <a:pt x="3982900" y="1055281"/>
                    <a:pt x="3854118" y="987495"/>
                    <a:pt x="3847311" y="983411"/>
                  </a:cubicBezTo>
                  <a:cubicBezTo>
                    <a:pt x="3795553" y="1017917"/>
                    <a:pt x="3721008" y="1031881"/>
                    <a:pt x="3692036" y="1086928"/>
                  </a:cubicBezTo>
                  <a:cubicBezTo>
                    <a:pt x="3657113" y="1153282"/>
                    <a:pt x="3663794" y="1237041"/>
                    <a:pt x="3674783" y="1311215"/>
                  </a:cubicBezTo>
                  <a:cubicBezTo>
                    <a:pt x="3708342" y="1537741"/>
                    <a:pt x="3742157" y="1497720"/>
                    <a:pt x="3812806" y="1639019"/>
                  </a:cubicBezTo>
                  <a:cubicBezTo>
                    <a:pt x="3862744" y="1738895"/>
                    <a:pt x="3783697" y="1644416"/>
                    <a:pt x="3881817" y="1742536"/>
                  </a:cubicBezTo>
                  <a:cubicBezTo>
                    <a:pt x="3962330" y="1725283"/>
                    <a:pt x="4049124" y="1726408"/>
                    <a:pt x="4123356" y="1690777"/>
                  </a:cubicBezTo>
                  <a:cubicBezTo>
                    <a:pt x="4197043" y="1655407"/>
                    <a:pt x="4243050" y="1577555"/>
                    <a:pt x="4313138" y="1535502"/>
                  </a:cubicBezTo>
                  <a:lnTo>
                    <a:pt x="4399402" y="1483743"/>
                  </a:lnTo>
                  <a:cubicBezTo>
                    <a:pt x="4405153" y="1460739"/>
                    <a:pt x="4408329" y="1436934"/>
                    <a:pt x="4416655" y="1414732"/>
                  </a:cubicBezTo>
                  <a:cubicBezTo>
                    <a:pt x="4462465" y="1292572"/>
                    <a:pt x="4458249" y="1346430"/>
                    <a:pt x="4623689" y="1362974"/>
                  </a:cubicBezTo>
                  <a:cubicBezTo>
                    <a:pt x="4675447" y="1391729"/>
                    <a:pt x="4726006" y="1422759"/>
                    <a:pt x="4778964" y="1449238"/>
                  </a:cubicBezTo>
                  <a:cubicBezTo>
                    <a:pt x="4795230" y="1457371"/>
                    <a:pt x="4817863" y="1453632"/>
                    <a:pt x="4830722" y="1466491"/>
                  </a:cubicBezTo>
                  <a:cubicBezTo>
                    <a:pt x="4854434" y="1490203"/>
                    <a:pt x="4852488" y="1537758"/>
                    <a:pt x="4882481" y="1552755"/>
                  </a:cubicBezTo>
                  <a:cubicBezTo>
                    <a:pt x="4939990" y="1581509"/>
                    <a:pt x="5009002" y="1575758"/>
                    <a:pt x="5072262" y="1587260"/>
                  </a:cubicBezTo>
                  <a:cubicBezTo>
                    <a:pt x="5124021" y="1570007"/>
                    <a:pt x="5185312" y="1570050"/>
                    <a:pt x="5227538" y="1535502"/>
                  </a:cubicBezTo>
                  <a:cubicBezTo>
                    <a:pt x="5322802" y="1457559"/>
                    <a:pt x="5227895" y="1388232"/>
                    <a:pt x="5193032" y="1328468"/>
                  </a:cubicBezTo>
                  <a:cubicBezTo>
                    <a:pt x="5115355" y="1195308"/>
                    <a:pt x="5182318" y="1252315"/>
                    <a:pt x="5089515" y="1190445"/>
                  </a:cubicBezTo>
                  <a:cubicBezTo>
                    <a:pt x="5078013" y="1224951"/>
                    <a:pt x="5040681" y="1260531"/>
                    <a:pt x="5055009" y="1293962"/>
                  </a:cubicBezTo>
                  <a:cubicBezTo>
                    <a:pt x="5066560" y="1320915"/>
                    <a:pt x="5111949" y="1311215"/>
                    <a:pt x="5141273" y="1311215"/>
                  </a:cubicBezTo>
                  <a:cubicBezTo>
                    <a:pt x="5181938" y="1311215"/>
                    <a:pt x="5221786" y="1299713"/>
                    <a:pt x="5262043" y="1293962"/>
                  </a:cubicBezTo>
                  <a:cubicBezTo>
                    <a:pt x="5285047" y="1282460"/>
                    <a:pt x="5305948" y="1265036"/>
                    <a:pt x="5331055" y="1259457"/>
                  </a:cubicBezTo>
                  <a:cubicBezTo>
                    <a:pt x="5410449" y="1241814"/>
                    <a:pt x="5492843" y="1240901"/>
                    <a:pt x="5572594" y="1224951"/>
                  </a:cubicBezTo>
                  <a:lnTo>
                    <a:pt x="5658858" y="1207698"/>
                  </a:lnTo>
                  <a:cubicBezTo>
                    <a:pt x="5716368" y="1213449"/>
                    <a:pt x="5779692" y="1199104"/>
                    <a:pt x="5831387" y="1224951"/>
                  </a:cubicBezTo>
                  <a:cubicBezTo>
                    <a:pt x="5906668" y="1262591"/>
                    <a:pt x="5837933" y="1423052"/>
                    <a:pt x="5831387" y="1449238"/>
                  </a:cubicBezTo>
                  <a:cubicBezTo>
                    <a:pt x="5837138" y="1466491"/>
                    <a:pt x="5833507" y="1490908"/>
                    <a:pt x="5848639" y="1500996"/>
                  </a:cubicBezTo>
                  <a:cubicBezTo>
                    <a:pt x="5873038" y="1517262"/>
                    <a:pt x="5905600" y="1519334"/>
                    <a:pt x="5934904" y="1518249"/>
                  </a:cubicBezTo>
                  <a:cubicBezTo>
                    <a:pt x="6061859" y="1513547"/>
                    <a:pt x="6187945" y="1495245"/>
                    <a:pt x="6314466" y="1483743"/>
                  </a:cubicBezTo>
                  <a:cubicBezTo>
                    <a:pt x="6331719" y="1466490"/>
                    <a:pt x="6350345" y="1450510"/>
                    <a:pt x="6366224" y="1431985"/>
                  </a:cubicBezTo>
                  <a:cubicBezTo>
                    <a:pt x="6384937" y="1410153"/>
                    <a:pt x="6394584" y="1379687"/>
                    <a:pt x="6417983" y="1362974"/>
                  </a:cubicBezTo>
                  <a:cubicBezTo>
                    <a:pt x="6437278" y="1349192"/>
                    <a:pt x="6464118" y="1351960"/>
                    <a:pt x="6486994" y="1345721"/>
                  </a:cubicBezTo>
                  <a:cubicBezTo>
                    <a:pt x="6527386" y="1334705"/>
                    <a:pt x="6567507" y="1322717"/>
                    <a:pt x="6607764" y="1311215"/>
                  </a:cubicBezTo>
                  <a:cubicBezTo>
                    <a:pt x="6676775" y="1316966"/>
                    <a:pt x="6746771" y="1315510"/>
                    <a:pt x="6814798" y="1328468"/>
                  </a:cubicBezTo>
                  <a:cubicBezTo>
                    <a:pt x="7077085" y="1378428"/>
                    <a:pt x="6862375" y="1387450"/>
                    <a:pt x="7108096" y="1397479"/>
                  </a:cubicBezTo>
                  <a:cubicBezTo>
                    <a:pt x="7565159" y="1416134"/>
                    <a:pt x="7654653" y="1414732"/>
                    <a:pt x="7987990" y="1414732"/>
                  </a:cubicBezTo>
                </a:path>
              </a:pathLst>
            </a:custGeom>
            <a:noFill/>
            <a:ln w="2857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CA" sz="1800" b="0" i="0" u="none" strike="noStrike" cap="none" spc="0" normalizeH="0" baseline="0">
                <a:ln>
                  <a:noFill/>
                </a:ln>
                <a:solidFill>
                  <a:srgbClr val="000000"/>
                </a:solidFill>
                <a:effectLst/>
                <a:uFillTx/>
              </a:endParaRPr>
            </a:p>
          </p:txBody>
        </p:sp>
        <p:cxnSp>
          <p:nvCxnSpPr>
            <p:cNvPr id="21" name="Straight Connector 20">
              <a:extLst>
                <a:ext uri="{FF2B5EF4-FFF2-40B4-BE49-F238E27FC236}">
                  <a16:creationId xmlns:a16="http://schemas.microsoft.com/office/drawing/2014/main" id="{91295FB1-029A-ABBE-E8E5-85DF17A42DE1}"/>
                </a:ext>
              </a:extLst>
            </p:cNvPr>
            <p:cNvCxnSpPr>
              <a:cxnSpLocks/>
              <a:stCxn id="19" idx="2"/>
            </p:cNvCxnSpPr>
            <p:nvPr/>
          </p:nvCxnSpPr>
          <p:spPr>
            <a:xfrm flipH="1">
              <a:off x="224287" y="2656936"/>
              <a:ext cx="500332" cy="0"/>
            </a:xfrm>
            <a:prstGeom prst="line">
              <a:avLst/>
            </a:prstGeom>
            <a:noFill/>
            <a:ln w="28575" cap="flat">
              <a:solidFill>
                <a:schemeClr val="tx1"/>
              </a:solidFill>
              <a:prstDash val="solid"/>
              <a:round/>
            </a:ln>
            <a:effectLst/>
            <a:sp3d/>
          </p:spPr>
          <p:style>
            <a:lnRef idx="0">
              <a:scrgbClr r="0" g="0" b="0"/>
            </a:lnRef>
            <a:fillRef idx="0">
              <a:scrgbClr r="0" g="0" b="0"/>
            </a:fillRef>
            <a:effectRef idx="0">
              <a:scrgbClr r="0" g="0" b="0"/>
            </a:effectRef>
            <a:fontRef idx="none"/>
          </p:style>
        </p:cxnSp>
      </p:grpSp>
      <p:grpSp>
        <p:nvGrpSpPr>
          <p:cNvPr id="22" name="Group 21">
            <a:extLst>
              <a:ext uri="{FF2B5EF4-FFF2-40B4-BE49-F238E27FC236}">
                <a16:creationId xmlns:a16="http://schemas.microsoft.com/office/drawing/2014/main" id="{69D7CDCA-6E64-4B8F-308E-A8A82715DCF7}"/>
              </a:ext>
            </a:extLst>
          </p:cNvPr>
          <p:cNvGrpSpPr/>
          <p:nvPr/>
        </p:nvGrpSpPr>
        <p:grpSpPr>
          <a:xfrm>
            <a:off x="224307" y="1311214"/>
            <a:ext cx="8471139" cy="2449902"/>
            <a:chOff x="224287" y="1311215"/>
            <a:chExt cx="8471139" cy="2449902"/>
          </a:xfrm>
        </p:grpSpPr>
        <p:sp>
          <p:nvSpPr>
            <p:cNvPr id="24" name="Freeform: Shape 18">
              <a:extLst>
                <a:ext uri="{FF2B5EF4-FFF2-40B4-BE49-F238E27FC236}">
                  <a16:creationId xmlns:a16="http://schemas.microsoft.com/office/drawing/2014/main" id="{DCB21A75-3271-34C1-C132-A51A17E1FA1A}"/>
                </a:ext>
              </a:extLst>
            </p:cNvPr>
            <p:cNvSpPr/>
            <p:nvPr/>
          </p:nvSpPr>
          <p:spPr>
            <a:xfrm>
              <a:off x="707436" y="1311215"/>
              <a:ext cx="7987990" cy="2449902"/>
            </a:xfrm>
            <a:custGeom>
              <a:avLst/>
              <a:gdLst>
                <a:gd name="connsiteX0" fmla="*/ 241470 w 7987990"/>
                <a:gd name="connsiteY0" fmla="*/ 1673525 h 2449902"/>
                <a:gd name="connsiteX1" fmla="*/ 51689 w 7987990"/>
                <a:gd name="connsiteY1" fmla="*/ 1500996 h 2449902"/>
                <a:gd name="connsiteX2" fmla="*/ 17183 w 7987990"/>
                <a:gd name="connsiteY2" fmla="*/ 1345721 h 2449902"/>
                <a:gd name="connsiteX3" fmla="*/ 258722 w 7987990"/>
                <a:gd name="connsiteY3" fmla="*/ 879894 h 2449902"/>
                <a:gd name="connsiteX4" fmla="*/ 344987 w 7987990"/>
                <a:gd name="connsiteY4" fmla="*/ 897147 h 2449902"/>
                <a:gd name="connsiteX5" fmla="*/ 206964 w 7987990"/>
                <a:gd name="connsiteY5" fmla="*/ 1259457 h 2449902"/>
                <a:gd name="connsiteX6" fmla="*/ 189711 w 7987990"/>
                <a:gd name="connsiteY6" fmla="*/ 1431985 h 2449902"/>
                <a:gd name="connsiteX7" fmla="*/ 275975 w 7987990"/>
                <a:gd name="connsiteY7" fmla="*/ 1535502 h 2449902"/>
                <a:gd name="connsiteX8" fmla="*/ 396745 w 7987990"/>
                <a:gd name="connsiteY8" fmla="*/ 1500996 h 2449902"/>
                <a:gd name="connsiteX9" fmla="*/ 603779 w 7987990"/>
                <a:gd name="connsiteY9" fmla="*/ 1311215 h 2449902"/>
                <a:gd name="connsiteX10" fmla="*/ 690043 w 7987990"/>
                <a:gd name="connsiteY10" fmla="*/ 1293962 h 2449902"/>
                <a:gd name="connsiteX11" fmla="*/ 724549 w 7987990"/>
                <a:gd name="connsiteY11" fmla="*/ 2053087 h 2449902"/>
                <a:gd name="connsiteX12" fmla="*/ 552021 w 7987990"/>
                <a:gd name="connsiteY12" fmla="*/ 2139351 h 2449902"/>
                <a:gd name="connsiteX13" fmla="*/ 293228 w 7987990"/>
                <a:gd name="connsiteY13" fmla="*/ 2156604 h 2449902"/>
                <a:gd name="connsiteX14" fmla="*/ 137953 w 7987990"/>
                <a:gd name="connsiteY14" fmla="*/ 2122098 h 2449902"/>
                <a:gd name="connsiteX15" fmla="*/ 34436 w 7987990"/>
                <a:gd name="connsiteY15" fmla="*/ 1673525 h 2449902"/>
                <a:gd name="connsiteX16" fmla="*/ 362239 w 7987990"/>
                <a:gd name="connsiteY16" fmla="*/ 1397479 h 2449902"/>
                <a:gd name="connsiteX17" fmla="*/ 793560 w 7987990"/>
                <a:gd name="connsiteY17" fmla="*/ 1224951 h 2449902"/>
                <a:gd name="connsiteX18" fmla="*/ 948836 w 7987990"/>
                <a:gd name="connsiteY18" fmla="*/ 465827 h 2449902"/>
                <a:gd name="connsiteX19" fmla="*/ 638285 w 7987990"/>
                <a:gd name="connsiteY19" fmla="*/ 310551 h 2449902"/>
                <a:gd name="connsiteX20" fmla="*/ 448504 w 7987990"/>
                <a:gd name="connsiteY20" fmla="*/ 362310 h 2449902"/>
                <a:gd name="connsiteX21" fmla="*/ 724549 w 7987990"/>
                <a:gd name="connsiteY21" fmla="*/ 1138687 h 2449902"/>
                <a:gd name="connsiteX22" fmla="*/ 793560 w 7987990"/>
                <a:gd name="connsiteY22" fmla="*/ 1276710 h 2449902"/>
                <a:gd name="connsiteX23" fmla="*/ 810813 w 7987990"/>
                <a:gd name="connsiteY23" fmla="*/ 1431985 h 2449902"/>
                <a:gd name="connsiteX24" fmla="*/ 362239 w 7987990"/>
                <a:gd name="connsiteY24" fmla="*/ 1794294 h 2449902"/>
                <a:gd name="connsiteX25" fmla="*/ 258722 w 7987990"/>
                <a:gd name="connsiteY25" fmla="*/ 1828800 h 2449902"/>
                <a:gd name="connsiteX26" fmla="*/ 206964 w 7987990"/>
                <a:gd name="connsiteY26" fmla="*/ 1725283 h 2449902"/>
                <a:gd name="connsiteX27" fmla="*/ 413998 w 7987990"/>
                <a:gd name="connsiteY27" fmla="*/ 1518249 h 2449902"/>
                <a:gd name="connsiteX28" fmla="*/ 569273 w 7987990"/>
                <a:gd name="connsiteY28" fmla="*/ 1345721 h 2449902"/>
                <a:gd name="connsiteX29" fmla="*/ 603779 w 7987990"/>
                <a:gd name="connsiteY29" fmla="*/ 1276710 h 2449902"/>
                <a:gd name="connsiteX30" fmla="*/ 845319 w 7987990"/>
                <a:gd name="connsiteY30" fmla="*/ 1259457 h 2449902"/>
                <a:gd name="connsiteX31" fmla="*/ 1052353 w 7987990"/>
                <a:gd name="connsiteY31" fmla="*/ 1155940 h 2449902"/>
                <a:gd name="connsiteX32" fmla="*/ 1173122 w 7987990"/>
                <a:gd name="connsiteY32" fmla="*/ 1104181 h 2449902"/>
                <a:gd name="connsiteX33" fmla="*/ 1431915 w 7987990"/>
                <a:gd name="connsiteY33" fmla="*/ 966159 h 2449902"/>
                <a:gd name="connsiteX34" fmla="*/ 1569938 w 7987990"/>
                <a:gd name="connsiteY34" fmla="*/ 862642 h 2449902"/>
                <a:gd name="connsiteX35" fmla="*/ 1621696 w 7987990"/>
                <a:gd name="connsiteY35" fmla="*/ 776377 h 2449902"/>
                <a:gd name="connsiteX36" fmla="*/ 1414662 w 7987990"/>
                <a:gd name="connsiteY36" fmla="*/ 431321 h 2449902"/>
                <a:gd name="connsiteX37" fmla="*/ 1224881 w 7987990"/>
                <a:gd name="connsiteY37" fmla="*/ 465827 h 2449902"/>
                <a:gd name="connsiteX38" fmla="*/ 1086858 w 7987990"/>
                <a:gd name="connsiteY38" fmla="*/ 621102 h 2449902"/>
                <a:gd name="connsiteX39" fmla="*/ 1173122 w 7987990"/>
                <a:gd name="connsiteY39" fmla="*/ 672860 h 2449902"/>
                <a:gd name="connsiteX40" fmla="*/ 1604443 w 7987990"/>
                <a:gd name="connsiteY40" fmla="*/ 879894 h 2449902"/>
                <a:gd name="connsiteX41" fmla="*/ 1621696 w 7987990"/>
                <a:gd name="connsiteY41" fmla="*/ 1811547 h 2449902"/>
                <a:gd name="connsiteX42" fmla="*/ 1224881 w 7987990"/>
                <a:gd name="connsiteY42" fmla="*/ 1949570 h 2449902"/>
                <a:gd name="connsiteX43" fmla="*/ 1173122 w 7987990"/>
                <a:gd name="connsiteY43" fmla="*/ 1656272 h 2449902"/>
                <a:gd name="connsiteX44" fmla="*/ 1483673 w 7987990"/>
                <a:gd name="connsiteY44" fmla="*/ 1155940 h 2449902"/>
                <a:gd name="connsiteX45" fmla="*/ 1587190 w 7987990"/>
                <a:gd name="connsiteY45" fmla="*/ 810883 h 2449902"/>
                <a:gd name="connsiteX46" fmla="*/ 1845983 w 7987990"/>
                <a:gd name="connsiteY46" fmla="*/ 655608 h 2449902"/>
                <a:gd name="connsiteX47" fmla="*/ 2018511 w 7987990"/>
                <a:gd name="connsiteY47" fmla="*/ 534838 h 2449902"/>
                <a:gd name="connsiteX48" fmla="*/ 2294556 w 7987990"/>
                <a:gd name="connsiteY48" fmla="*/ 1138687 h 2449902"/>
                <a:gd name="connsiteX49" fmla="*/ 2311809 w 7987990"/>
                <a:gd name="connsiteY49" fmla="*/ 1414732 h 2449902"/>
                <a:gd name="connsiteX50" fmla="*/ 2208292 w 7987990"/>
                <a:gd name="connsiteY50" fmla="*/ 1604513 h 2449902"/>
                <a:gd name="connsiteX51" fmla="*/ 2104775 w 7987990"/>
                <a:gd name="connsiteY51" fmla="*/ 1708030 h 2449902"/>
                <a:gd name="connsiteX52" fmla="*/ 1656202 w 7987990"/>
                <a:gd name="connsiteY52" fmla="*/ 2001328 h 2449902"/>
                <a:gd name="connsiteX53" fmla="*/ 1673455 w 7987990"/>
                <a:gd name="connsiteY53" fmla="*/ 2260121 h 2449902"/>
                <a:gd name="connsiteX54" fmla="*/ 2087522 w 7987990"/>
                <a:gd name="connsiteY54" fmla="*/ 2449902 h 2449902"/>
                <a:gd name="connsiteX55" fmla="*/ 2605107 w 7987990"/>
                <a:gd name="connsiteY55" fmla="*/ 2208362 h 2449902"/>
                <a:gd name="connsiteX56" fmla="*/ 2743130 w 7987990"/>
                <a:gd name="connsiteY56" fmla="*/ 1932317 h 2449902"/>
                <a:gd name="connsiteX57" fmla="*/ 2794889 w 7987990"/>
                <a:gd name="connsiteY57" fmla="*/ 1552755 h 2449902"/>
                <a:gd name="connsiteX58" fmla="*/ 2139281 w 7987990"/>
                <a:gd name="connsiteY58" fmla="*/ 569343 h 2449902"/>
                <a:gd name="connsiteX59" fmla="*/ 1811477 w 7987990"/>
                <a:gd name="connsiteY59" fmla="*/ 500332 h 2449902"/>
                <a:gd name="connsiteX60" fmla="*/ 1776972 w 7987990"/>
                <a:gd name="connsiteY60" fmla="*/ 293298 h 2449902"/>
                <a:gd name="connsiteX61" fmla="*/ 1828730 w 7987990"/>
                <a:gd name="connsiteY61" fmla="*/ 51759 h 2449902"/>
                <a:gd name="connsiteX62" fmla="*/ 1742466 w 7987990"/>
                <a:gd name="connsiteY62" fmla="*/ 0 h 2449902"/>
                <a:gd name="connsiteX63" fmla="*/ 966089 w 7987990"/>
                <a:gd name="connsiteY63" fmla="*/ 69011 h 2449902"/>
                <a:gd name="connsiteX64" fmla="*/ 810813 w 7987990"/>
                <a:gd name="connsiteY64" fmla="*/ 224287 h 2449902"/>
                <a:gd name="connsiteX65" fmla="*/ 897077 w 7987990"/>
                <a:gd name="connsiteY65" fmla="*/ 741872 h 2449902"/>
                <a:gd name="connsiteX66" fmla="*/ 1000594 w 7987990"/>
                <a:gd name="connsiteY66" fmla="*/ 862642 h 2449902"/>
                <a:gd name="connsiteX67" fmla="*/ 1155870 w 7987990"/>
                <a:gd name="connsiteY67" fmla="*/ 1000664 h 2449902"/>
                <a:gd name="connsiteX68" fmla="*/ 1759719 w 7987990"/>
                <a:gd name="connsiteY68" fmla="*/ 1397479 h 2449902"/>
                <a:gd name="connsiteX69" fmla="*/ 1897741 w 7987990"/>
                <a:gd name="connsiteY69" fmla="*/ 1621766 h 2449902"/>
                <a:gd name="connsiteX70" fmla="*/ 1932247 w 7987990"/>
                <a:gd name="connsiteY70" fmla="*/ 1846053 h 2449902"/>
                <a:gd name="connsiteX71" fmla="*/ 1897741 w 7987990"/>
                <a:gd name="connsiteY71" fmla="*/ 2001328 h 2449902"/>
                <a:gd name="connsiteX72" fmla="*/ 1759719 w 7987990"/>
                <a:gd name="connsiteY72" fmla="*/ 2035834 h 2449902"/>
                <a:gd name="connsiteX73" fmla="*/ 1483673 w 7987990"/>
                <a:gd name="connsiteY73" fmla="*/ 2053087 h 2449902"/>
                <a:gd name="connsiteX74" fmla="*/ 1138617 w 7987990"/>
                <a:gd name="connsiteY74" fmla="*/ 1966823 h 2449902"/>
                <a:gd name="connsiteX75" fmla="*/ 1069606 w 7987990"/>
                <a:gd name="connsiteY75" fmla="*/ 1897811 h 2449902"/>
                <a:gd name="connsiteX76" fmla="*/ 1380156 w 7987990"/>
                <a:gd name="connsiteY76" fmla="*/ 1414732 h 2449902"/>
                <a:gd name="connsiteX77" fmla="*/ 2225545 w 7987990"/>
                <a:gd name="connsiteY77" fmla="*/ 1190445 h 2449902"/>
                <a:gd name="connsiteX78" fmla="*/ 2743130 w 7987990"/>
                <a:gd name="connsiteY78" fmla="*/ 1121434 h 2449902"/>
                <a:gd name="connsiteX79" fmla="*/ 2829394 w 7987990"/>
                <a:gd name="connsiteY79" fmla="*/ 776377 h 2449902"/>
                <a:gd name="connsiteX80" fmla="*/ 3053681 w 7987990"/>
                <a:gd name="connsiteY80" fmla="*/ 759125 h 2449902"/>
                <a:gd name="connsiteX81" fmla="*/ 3398738 w 7987990"/>
                <a:gd name="connsiteY81" fmla="*/ 759125 h 2449902"/>
                <a:gd name="connsiteX82" fmla="*/ 3450496 w 7987990"/>
                <a:gd name="connsiteY82" fmla="*/ 1017917 h 2449902"/>
                <a:gd name="connsiteX83" fmla="*/ 3433243 w 7987990"/>
                <a:gd name="connsiteY83" fmla="*/ 1293962 h 2449902"/>
                <a:gd name="connsiteX84" fmla="*/ 3346979 w 7987990"/>
                <a:gd name="connsiteY84" fmla="*/ 1500996 h 2449902"/>
                <a:gd name="connsiteX85" fmla="*/ 3329726 w 7987990"/>
                <a:gd name="connsiteY85" fmla="*/ 1570008 h 2449902"/>
                <a:gd name="connsiteX86" fmla="*/ 2760383 w 7987990"/>
                <a:gd name="connsiteY86" fmla="*/ 1431985 h 2449902"/>
                <a:gd name="connsiteX87" fmla="*/ 2743130 w 7987990"/>
                <a:gd name="connsiteY87" fmla="*/ 1380227 h 2449902"/>
                <a:gd name="connsiteX88" fmla="*/ 2760383 w 7987990"/>
                <a:gd name="connsiteY88" fmla="*/ 1328468 h 2449902"/>
                <a:gd name="connsiteX89" fmla="*/ 3260715 w 7987990"/>
                <a:gd name="connsiteY89" fmla="*/ 1224951 h 2449902"/>
                <a:gd name="connsiteX90" fmla="*/ 3364232 w 7987990"/>
                <a:gd name="connsiteY90" fmla="*/ 1259457 h 2449902"/>
                <a:gd name="connsiteX91" fmla="*/ 3485002 w 7987990"/>
                <a:gd name="connsiteY91" fmla="*/ 1362974 h 2449902"/>
                <a:gd name="connsiteX92" fmla="*/ 3761047 w 7987990"/>
                <a:gd name="connsiteY92" fmla="*/ 1242204 h 2449902"/>
                <a:gd name="connsiteX93" fmla="*/ 3899070 w 7987990"/>
                <a:gd name="connsiteY93" fmla="*/ 1224951 h 2449902"/>
                <a:gd name="connsiteX94" fmla="*/ 3985334 w 7987990"/>
                <a:gd name="connsiteY94" fmla="*/ 1086928 h 2449902"/>
                <a:gd name="connsiteX95" fmla="*/ 3847311 w 7987990"/>
                <a:gd name="connsiteY95" fmla="*/ 983411 h 2449902"/>
                <a:gd name="connsiteX96" fmla="*/ 3692036 w 7987990"/>
                <a:gd name="connsiteY96" fmla="*/ 1086928 h 2449902"/>
                <a:gd name="connsiteX97" fmla="*/ 3674783 w 7987990"/>
                <a:gd name="connsiteY97" fmla="*/ 1311215 h 2449902"/>
                <a:gd name="connsiteX98" fmla="*/ 3812806 w 7987990"/>
                <a:gd name="connsiteY98" fmla="*/ 1639019 h 2449902"/>
                <a:gd name="connsiteX99" fmla="*/ 3881817 w 7987990"/>
                <a:gd name="connsiteY99" fmla="*/ 1742536 h 2449902"/>
                <a:gd name="connsiteX100" fmla="*/ 4123356 w 7987990"/>
                <a:gd name="connsiteY100" fmla="*/ 1690777 h 2449902"/>
                <a:gd name="connsiteX101" fmla="*/ 4313138 w 7987990"/>
                <a:gd name="connsiteY101" fmla="*/ 1535502 h 2449902"/>
                <a:gd name="connsiteX102" fmla="*/ 4399402 w 7987990"/>
                <a:gd name="connsiteY102" fmla="*/ 1483743 h 2449902"/>
                <a:gd name="connsiteX103" fmla="*/ 4416655 w 7987990"/>
                <a:gd name="connsiteY103" fmla="*/ 1414732 h 2449902"/>
                <a:gd name="connsiteX104" fmla="*/ 4623689 w 7987990"/>
                <a:gd name="connsiteY104" fmla="*/ 1362974 h 2449902"/>
                <a:gd name="connsiteX105" fmla="*/ 4778964 w 7987990"/>
                <a:gd name="connsiteY105" fmla="*/ 1449238 h 2449902"/>
                <a:gd name="connsiteX106" fmla="*/ 4830722 w 7987990"/>
                <a:gd name="connsiteY106" fmla="*/ 1466491 h 2449902"/>
                <a:gd name="connsiteX107" fmla="*/ 4882481 w 7987990"/>
                <a:gd name="connsiteY107" fmla="*/ 1552755 h 2449902"/>
                <a:gd name="connsiteX108" fmla="*/ 5072262 w 7987990"/>
                <a:gd name="connsiteY108" fmla="*/ 1587260 h 2449902"/>
                <a:gd name="connsiteX109" fmla="*/ 5227538 w 7987990"/>
                <a:gd name="connsiteY109" fmla="*/ 1535502 h 2449902"/>
                <a:gd name="connsiteX110" fmla="*/ 5193032 w 7987990"/>
                <a:gd name="connsiteY110" fmla="*/ 1328468 h 2449902"/>
                <a:gd name="connsiteX111" fmla="*/ 5089515 w 7987990"/>
                <a:gd name="connsiteY111" fmla="*/ 1190445 h 2449902"/>
                <a:gd name="connsiteX112" fmla="*/ 5055009 w 7987990"/>
                <a:gd name="connsiteY112" fmla="*/ 1293962 h 2449902"/>
                <a:gd name="connsiteX113" fmla="*/ 5141273 w 7987990"/>
                <a:gd name="connsiteY113" fmla="*/ 1311215 h 2449902"/>
                <a:gd name="connsiteX114" fmla="*/ 5262043 w 7987990"/>
                <a:gd name="connsiteY114" fmla="*/ 1293962 h 2449902"/>
                <a:gd name="connsiteX115" fmla="*/ 5331055 w 7987990"/>
                <a:gd name="connsiteY115" fmla="*/ 1259457 h 2449902"/>
                <a:gd name="connsiteX116" fmla="*/ 5572594 w 7987990"/>
                <a:gd name="connsiteY116" fmla="*/ 1224951 h 2449902"/>
                <a:gd name="connsiteX117" fmla="*/ 5658858 w 7987990"/>
                <a:gd name="connsiteY117" fmla="*/ 1207698 h 2449902"/>
                <a:gd name="connsiteX118" fmla="*/ 5831387 w 7987990"/>
                <a:gd name="connsiteY118" fmla="*/ 1224951 h 2449902"/>
                <a:gd name="connsiteX119" fmla="*/ 5831387 w 7987990"/>
                <a:gd name="connsiteY119" fmla="*/ 1449238 h 2449902"/>
                <a:gd name="connsiteX120" fmla="*/ 5848639 w 7987990"/>
                <a:gd name="connsiteY120" fmla="*/ 1500996 h 2449902"/>
                <a:gd name="connsiteX121" fmla="*/ 5934904 w 7987990"/>
                <a:gd name="connsiteY121" fmla="*/ 1518249 h 2449902"/>
                <a:gd name="connsiteX122" fmla="*/ 6314466 w 7987990"/>
                <a:gd name="connsiteY122" fmla="*/ 1483743 h 2449902"/>
                <a:gd name="connsiteX123" fmla="*/ 6366224 w 7987990"/>
                <a:gd name="connsiteY123" fmla="*/ 1431985 h 2449902"/>
                <a:gd name="connsiteX124" fmla="*/ 6417983 w 7987990"/>
                <a:gd name="connsiteY124" fmla="*/ 1362974 h 2449902"/>
                <a:gd name="connsiteX125" fmla="*/ 6486994 w 7987990"/>
                <a:gd name="connsiteY125" fmla="*/ 1345721 h 2449902"/>
                <a:gd name="connsiteX126" fmla="*/ 6607764 w 7987990"/>
                <a:gd name="connsiteY126" fmla="*/ 1311215 h 2449902"/>
                <a:gd name="connsiteX127" fmla="*/ 6814798 w 7987990"/>
                <a:gd name="connsiteY127" fmla="*/ 1328468 h 2449902"/>
                <a:gd name="connsiteX128" fmla="*/ 7108096 w 7987990"/>
                <a:gd name="connsiteY128" fmla="*/ 1397479 h 2449902"/>
                <a:gd name="connsiteX129" fmla="*/ 7987990 w 7987990"/>
                <a:gd name="connsiteY129" fmla="*/ 1414732 h 244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7987990" h="2449902">
                  <a:moveTo>
                    <a:pt x="241470" y="1673525"/>
                  </a:moveTo>
                  <a:cubicBezTo>
                    <a:pt x="156927" y="1622798"/>
                    <a:pt x="102422" y="1602462"/>
                    <a:pt x="51689" y="1500996"/>
                  </a:cubicBezTo>
                  <a:cubicBezTo>
                    <a:pt x="27977" y="1453573"/>
                    <a:pt x="28685" y="1397479"/>
                    <a:pt x="17183" y="1345721"/>
                  </a:cubicBezTo>
                  <a:cubicBezTo>
                    <a:pt x="70689" y="1078191"/>
                    <a:pt x="7620" y="980335"/>
                    <a:pt x="258722" y="879894"/>
                  </a:cubicBezTo>
                  <a:cubicBezTo>
                    <a:pt x="285949" y="869003"/>
                    <a:pt x="316232" y="891396"/>
                    <a:pt x="344987" y="897147"/>
                  </a:cubicBezTo>
                  <a:cubicBezTo>
                    <a:pt x="303032" y="1274744"/>
                    <a:pt x="378336" y="788186"/>
                    <a:pt x="206964" y="1259457"/>
                  </a:cubicBezTo>
                  <a:cubicBezTo>
                    <a:pt x="187213" y="1313773"/>
                    <a:pt x="195462" y="1374476"/>
                    <a:pt x="189711" y="1431985"/>
                  </a:cubicBezTo>
                  <a:cubicBezTo>
                    <a:pt x="218466" y="1466491"/>
                    <a:pt x="233364" y="1521298"/>
                    <a:pt x="275975" y="1535502"/>
                  </a:cubicBezTo>
                  <a:cubicBezTo>
                    <a:pt x="315694" y="1548742"/>
                    <a:pt x="361088" y="1522939"/>
                    <a:pt x="396745" y="1500996"/>
                  </a:cubicBezTo>
                  <a:cubicBezTo>
                    <a:pt x="645411" y="1347971"/>
                    <a:pt x="358406" y="1445055"/>
                    <a:pt x="603779" y="1311215"/>
                  </a:cubicBezTo>
                  <a:cubicBezTo>
                    <a:pt x="629523" y="1297173"/>
                    <a:pt x="661288" y="1299713"/>
                    <a:pt x="690043" y="1293962"/>
                  </a:cubicBezTo>
                  <a:cubicBezTo>
                    <a:pt x="756705" y="1560610"/>
                    <a:pt x="875302" y="1783884"/>
                    <a:pt x="724549" y="2053087"/>
                  </a:cubicBezTo>
                  <a:cubicBezTo>
                    <a:pt x="693133" y="2109187"/>
                    <a:pt x="614543" y="2124346"/>
                    <a:pt x="552021" y="2139351"/>
                  </a:cubicBezTo>
                  <a:cubicBezTo>
                    <a:pt x="467952" y="2159527"/>
                    <a:pt x="379492" y="2150853"/>
                    <a:pt x="293228" y="2156604"/>
                  </a:cubicBezTo>
                  <a:cubicBezTo>
                    <a:pt x="241470" y="2145102"/>
                    <a:pt x="177855" y="2157013"/>
                    <a:pt x="137953" y="2122098"/>
                  </a:cubicBezTo>
                  <a:cubicBezTo>
                    <a:pt x="38992" y="2035507"/>
                    <a:pt x="-51634" y="1802630"/>
                    <a:pt x="34436" y="1673525"/>
                  </a:cubicBezTo>
                  <a:cubicBezTo>
                    <a:pt x="113675" y="1554666"/>
                    <a:pt x="241461" y="1473760"/>
                    <a:pt x="362239" y="1397479"/>
                  </a:cubicBezTo>
                  <a:cubicBezTo>
                    <a:pt x="468506" y="1330363"/>
                    <a:pt x="655817" y="1270866"/>
                    <a:pt x="793560" y="1224951"/>
                  </a:cubicBezTo>
                  <a:cubicBezTo>
                    <a:pt x="1049758" y="990103"/>
                    <a:pt x="1194936" y="958027"/>
                    <a:pt x="948836" y="465827"/>
                  </a:cubicBezTo>
                  <a:cubicBezTo>
                    <a:pt x="897078" y="362310"/>
                    <a:pt x="741802" y="362310"/>
                    <a:pt x="638285" y="310551"/>
                  </a:cubicBezTo>
                  <a:cubicBezTo>
                    <a:pt x="575025" y="327804"/>
                    <a:pt x="450185" y="296761"/>
                    <a:pt x="448504" y="362310"/>
                  </a:cubicBezTo>
                  <a:cubicBezTo>
                    <a:pt x="435892" y="854162"/>
                    <a:pt x="560261" y="859395"/>
                    <a:pt x="724549" y="1138687"/>
                  </a:cubicBezTo>
                  <a:cubicBezTo>
                    <a:pt x="750629" y="1183023"/>
                    <a:pt x="770556" y="1230702"/>
                    <a:pt x="793560" y="1276710"/>
                  </a:cubicBezTo>
                  <a:cubicBezTo>
                    <a:pt x="799311" y="1328468"/>
                    <a:pt x="832363" y="1384576"/>
                    <a:pt x="810813" y="1431985"/>
                  </a:cubicBezTo>
                  <a:cubicBezTo>
                    <a:pt x="718740" y="1634547"/>
                    <a:pt x="546864" y="1706378"/>
                    <a:pt x="362239" y="1794294"/>
                  </a:cubicBezTo>
                  <a:cubicBezTo>
                    <a:pt x="329400" y="1809932"/>
                    <a:pt x="293228" y="1817298"/>
                    <a:pt x="258722" y="1828800"/>
                  </a:cubicBezTo>
                  <a:cubicBezTo>
                    <a:pt x="241469" y="1794294"/>
                    <a:pt x="189711" y="1759789"/>
                    <a:pt x="206964" y="1725283"/>
                  </a:cubicBezTo>
                  <a:cubicBezTo>
                    <a:pt x="250611" y="1637990"/>
                    <a:pt x="346610" y="1588846"/>
                    <a:pt x="413998" y="1518249"/>
                  </a:cubicBezTo>
                  <a:cubicBezTo>
                    <a:pt x="467421" y="1462282"/>
                    <a:pt x="521472" y="1406559"/>
                    <a:pt x="569273" y="1345721"/>
                  </a:cubicBezTo>
                  <a:cubicBezTo>
                    <a:pt x="585163" y="1325498"/>
                    <a:pt x="579231" y="1284381"/>
                    <a:pt x="603779" y="1276710"/>
                  </a:cubicBezTo>
                  <a:cubicBezTo>
                    <a:pt x="680823" y="1252634"/>
                    <a:pt x="764806" y="1265208"/>
                    <a:pt x="845319" y="1259457"/>
                  </a:cubicBezTo>
                  <a:cubicBezTo>
                    <a:pt x="914330" y="1224951"/>
                    <a:pt x="982623" y="1188970"/>
                    <a:pt x="1052353" y="1155940"/>
                  </a:cubicBezTo>
                  <a:cubicBezTo>
                    <a:pt x="1091935" y="1137191"/>
                    <a:pt x="1133355" y="1122535"/>
                    <a:pt x="1173122" y="1104181"/>
                  </a:cubicBezTo>
                  <a:cubicBezTo>
                    <a:pt x="1236423" y="1074965"/>
                    <a:pt x="1385919" y="995921"/>
                    <a:pt x="1431915" y="966159"/>
                  </a:cubicBezTo>
                  <a:cubicBezTo>
                    <a:pt x="1480198" y="934917"/>
                    <a:pt x="1523930" y="897148"/>
                    <a:pt x="1569938" y="862642"/>
                  </a:cubicBezTo>
                  <a:cubicBezTo>
                    <a:pt x="1587191" y="833887"/>
                    <a:pt x="1627695" y="809370"/>
                    <a:pt x="1621696" y="776377"/>
                  </a:cubicBezTo>
                  <a:cubicBezTo>
                    <a:pt x="1571862" y="502294"/>
                    <a:pt x="1565041" y="521548"/>
                    <a:pt x="1414662" y="431321"/>
                  </a:cubicBezTo>
                  <a:cubicBezTo>
                    <a:pt x="1351402" y="442823"/>
                    <a:pt x="1280526" y="433612"/>
                    <a:pt x="1224881" y="465827"/>
                  </a:cubicBezTo>
                  <a:cubicBezTo>
                    <a:pt x="1164950" y="500524"/>
                    <a:pt x="1103654" y="553919"/>
                    <a:pt x="1086858" y="621102"/>
                  </a:cubicBezTo>
                  <a:cubicBezTo>
                    <a:pt x="1078725" y="653634"/>
                    <a:pt x="1143129" y="657863"/>
                    <a:pt x="1173122" y="672860"/>
                  </a:cubicBezTo>
                  <a:cubicBezTo>
                    <a:pt x="1315764" y="744181"/>
                    <a:pt x="1460669" y="810883"/>
                    <a:pt x="1604443" y="879894"/>
                  </a:cubicBezTo>
                  <a:cubicBezTo>
                    <a:pt x="1659579" y="1106565"/>
                    <a:pt x="1914974" y="1575032"/>
                    <a:pt x="1621696" y="1811547"/>
                  </a:cubicBezTo>
                  <a:cubicBezTo>
                    <a:pt x="1512683" y="1899460"/>
                    <a:pt x="1224881" y="1949570"/>
                    <a:pt x="1224881" y="1949570"/>
                  </a:cubicBezTo>
                  <a:cubicBezTo>
                    <a:pt x="1207628" y="1851804"/>
                    <a:pt x="1155363" y="1753947"/>
                    <a:pt x="1173122" y="1656272"/>
                  </a:cubicBezTo>
                  <a:cubicBezTo>
                    <a:pt x="1189548" y="1565930"/>
                    <a:pt x="1426293" y="1238822"/>
                    <a:pt x="1483673" y="1155940"/>
                  </a:cubicBezTo>
                  <a:cubicBezTo>
                    <a:pt x="1511680" y="1043910"/>
                    <a:pt x="1545189" y="904218"/>
                    <a:pt x="1587190" y="810883"/>
                  </a:cubicBezTo>
                  <a:cubicBezTo>
                    <a:pt x="1625135" y="726561"/>
                    <a:pt x="1797900" y="683084"/>
                    <a:pt x="1845983" y="655608"/>
                  </a:cubicBezTo>
                  <a:cubicBezTo>
                    <a:pt x="1906933" y="620779"/>
                    <a:pt x="1961002" y="575095"/>
                    <a:pt x="2018511" y="534838"/>
                  </a:cubicBezTo>
                  <a:cubicBezTo>
                    <a:pt x="2110526" y="736121"/>
                    <a:pt x="2224569" y="928726"/>
                    <a:pt x="2294556" y="1138687"/>
                  </a:cubicBezTo>
                  <a:cubicBezTo>
                    <a:pt x="2323710" y="1226150"/>
                    <a:pt x="2328597" y="1324079"/>
                    <a:pt x="2311809" y="1414732"/>
                  </a:cubicBezTo>
                  <a:cubicBezTo>
                    <a:pt x="2298688" y="1485586"/>
                    <a:pt x="2249847" y="1545643"/>
                    <a:pt x="2208292" y="1604513"/>
                  </a:cubicBezTo>
                  <a:cubicBezTo>
                    <a:pt x="2180151" y="1644380"/>
                    <a:pt x="2142263" y="1676790"/>
                    <a:pt x="2104775" y="1708030"/>
                  </a:cubicBezTo>
                  <a:cubicBezTo>
                    <a:pt x="1913033" y="1867815"/>
                    <a:pt x="1876455" y="1875469"/>
                    <a:pt x="1656202" y="2001328"/>
                  </a:cubicBezTo>
                  <a:cubicBezTo>
                    <a:pt x="1661953" y="2087592"/>
                    <a:pt x="1624751" y="2188689"/>
                    <a:pt x="1673455" y="2260121"/>
                  </a:cubicBezTo>
                  <a:cubicBezTo>
                    <a:pt x="1701294" y="2300951"/>
                    <a:pt x="2016581" y="2421526"/>
                    <a:pt x="2087522" y="2449902"/>
                  </a:cubicBezTo>
                  <a:cubicBezTo>
                    <a:pt x="2305114" y="2399688"/>
                    <a:pt x="2429756" y="2397741"/>
                    <a:pt x="2605107" y="2208362"/>
                  </a:cubicBezTo>
                  <a:cubicBezTo>
                    <a:pt x="2675002" y="2132876"/>
                    <a:pt x="2697122" y="2024332"/>
                    <a:pt x="2743130" y="1932317"/>
                  </a:cubicBezTo>
                  <a:cubicBezTo>
                    <a:pt x="2760383" y="1805796"/>
                    <a:pt x="2811925" y="1679305"/>
                    <a:pt x="2794889" y="1552755"/>
                  </a:cubicBezTo>
                  <a:cubicBezTo>
                    <a:pt x="2749868" y="1218316"/>
                    <a:pt x="2509419" y="675095"/>
                    <a:pt x="2139281" y="569343"/>
                  </a:cubicBezTo>
                  <a:cubicBezTo>
                    <a:pt x="1951240" y="515618"/>
                    <a:pt x="2059809" y="541721"/>
                    <a:pt x="1811477" y="500332"/>
                  </a:cubicBezTo>
                  <a:cubicBezTo>
                    <a:pt x="1799975" y="431321"/>
                    <a:pt x="1776972" y="363261"/>
                    <a:pt x="1776972" y="293298"/>
                  </a:cubicBezTo>
                  <a:cubicBezTo>
                    <a:pt x="1776972" y="254137"/>
                    <a:pt x="1813083" y="114346"/>
                    <a:pt x="1828730" y="51759"/>
                  </a:cubicBezTo>
                  <a:cubicBezTo>
                    <a:pt x="1799975" y="34506"/>
                    <a:pt x="1776000" y="0"/>
                    <a:pt x="1742466" y="0"/>
                  </a:cubicBezTo>
                  <a:cubicBezTo>
                    <a:pt x="1501965" y="0"/>
                    <a:pt x="1219501" y="37336"/>
                    <a:pt x="966089" y="69011"/>
                  </a:cubicBezTo>
                  <a:cubicBezTo>
                    <a:pt x="914330" y="120770"/>
                    <a:pt x="837998" y="156325"/>
                    <a:pt x="810813" y="224287"/>
                  </a:cubicBezTo>
                  <a:cubicBezTo>
                    <a:pt x="736137" y="410977"/>
                    <a:pt x="806610" y="583555"/>
                    <a:pt x="897077" y="741872"/>
                  </a:cubicBezTo>
                  <a:cubicBezTo>
                    <a:pt x="923383" y="787907"/>
                    <a:pt x="967836" y="820951"/>
                    <a:pt x="1000594" y="862642"/>
                  </a:cubicBezTo>
                  <a:cubicBezTo>
                    <a:pt x="1113090" y="1005819"/>
                    <a:pt x="1032897" y="969921"/>
                    <a:pt x="1155870" y="1000664"/>
                  </a:cubicBezTo>
                  <a:cubicBezTo>
                    <a:pt x="1318030" y="1096052"/>
                    <a:pt x="1628750" y="1266510"/>
                    <a:pt x="1759719" y="1397479"/>
                  </a:cubicBezTo>
                  <a:cubicBezTo>
                    <a:pt x="1821792" y="1459552"/>
                    <a:pt x="1851734" y="1547004"/>
                    <a:pt x="1897741" y="1621766"/>
                  </a:cubicBezTo>
                  <a:cubicBezTo>
                    <a:pt x="1909243" y="1696528"/>
                    <a:pt x="1932247" y="1770411"/>
                    <a:pt x="1932247" y="1846053"/>
                  </a:cubicBezTo>
                  <a:cubicBezTo>
                    <a:pt x="1932247" y="1899074"/>
                    <a:pt x="1933407" y="1962096"/>
                    <a:pt x="1897741" y="2001328"/>
                  </a:cubicBezTo>
                  <a:cubicBezTo>
                    <a:pt x="1865841" y="2036418"/>
                    <a:pt x="1806776" y="2029952"/>
                    <a:pt x="1759719" y="2035834"/>
                  </a:cubicBezTo>
                  <a:cubicBezTo>
                    <a:pt x="1668236" y="2047269"/>
                    <a:pt x="1575688" y="2047336"/>
                    <a:pt x="1483673" y="2053087"/>
                  </a:cubicBezTo>
                  <a:cubicBezTo>
                    <a:pt x="1368654" y="2024332"/>
                    <a:pt x="1249627" y="2008452"/>
                    <a:pt x="1138617" y="1966823"/>
                  </a:cubicBezTo>
                  <a:cubicBezTo>
                    <a:pt x="1108156" y="1955400"/>
                    <a:pt x="1056566" y="1927616"/>
                    <a:pt x="1069606" y="1897811"/>
                  </a:cubicBezTo>
                  <a:cubicBezTo>
                    <a:pt x="1146334" y="1722432"/>
                    <a:pt x="1243049" y="1548324"/>
                    <a:pt x="1380156" y="1414732"/>
                  </a:cubicBezTo>
                  <a:cubicBezTo>
                    <a:pt x="1600000" y="1200525"/>
                    <a:pt x="1958973" y="1222618"/>
                    <a:pt x="2225545" y="1190445"/>
                  </a:cubicBezTo>
                  <a:cubicBezTo>
                    <a:pt x="2398346" y="1169590"/>
                    <a:pt x="2570602" y="1144438"/>
                    <a:pt x="2743130" y="1121434"/>
                  </a:cubicBezTo>
                  <a:cubicBezTo>
                    <a:pt x="2751265" y="1048223"/>
                    <a:pt x="2763981" y="822551"/>
                    <a:pt x="2829394" y="776377"/>
                  </a:cubicBezTo>
                  <a:cubicBezTo>
                    <a:pt x="2890653" y="733135"/>
                    <a:pt x="2978919" y="764876"/>
                    <a:pt x="3053681" y="759125"/>
                  </a:cubicBezTo>
                  <a:cubicBezTo>
                    <a:pt x="3114712" y="746919"/>
                    <a:pt x="3337707" y="679315"/>
                    <a:pt x="3398738" y="759125"/>
                  </a:cubicBezTo>
                  <a:cubicBezTo>
                    <a:pt x="3452177" y="829006"/>
                    <a:pt x="3433243" y="931653"/>
                    <a:pt x="3450496" y="1017917"/>
                  </a:cubicBezTo>
                  <a:cubicBezTo>
                    <a:pt x="3444745" y="1109932"/>
                    <a:pt x="3452560" y="1203814"/>
                    <a:pt x="3433243" y="1293962"/>
                  </a:cubicBezTo>
                  <a:cubicBezTo>
                    <a:pt x="3417578" y="1367065"/>
                    <a:pt x="3373230" y="1430994"/>
                    <a:pt x="3346979" y="1500996"/>
                  </a:cubicBezTo>
                  <a:cubicBezTo>
                    <a:pt x="3338653" y="1523198"/>
                    <a:pt x="3335477" y="1547004"/>
                    <a:pt x="3329726" y="1570008"/>
                  </a:cubicBezTo>
                  <a:cubicBezTo>
                    <a:pt x="3127401" y="1538062"/>
                    <a:pt x="2943858" y="1529838"/>
                    <a:pt x="2760383" y="1431985"/>
                  </a:cubicBezTo>
                  <a:cubicBezTo>
                    <a:pt x="2744337" y="1423427"/>
                    <a:pt x="2748881" y="1397480"/>
                    <a:pt x="2743130" y="1380227"/>
                  </a:cubicBezTo>
                  <a:cubicBezTo>
                    <a:pt x="2748881" y="1362974"/>
                    <a:pt x="2744593" y="1337491"/>
                    <a:pt x="2760383" y="1328468"/>
                  </a:cubicBezTo>
                  <a:cubicBezTo>
                    <a:pt x="2956803" y="1216228"/>
                    <a:pt x="3035840" y="1239006"/>
                    <a:pt x="3260715" y="1224951"/>
                  </a:cubicBezTo>
                  <a:cubicBezTo>
                    <a:pt x="3295221" y="1236453"/>
                    <a:pt x="3333255" y="1240394"/>
                    <a:pt x="3364232" y="1259457"/>
                  </a:cubicBezTo>
                  <a:cubicBezTo>
                    <a:pt x="3409388" y="1287245"/>
                    <a:pt x="3432031" y="1365277"/>
                    <a:pt x="3485002" y="1362974"/>
                  </a:cubicBezTo>
                  <a:cubicBezTo>
                    <a:pt x="3585343" y="1358611"/>
                    <a:pt x="3665765" y="1273965"/>
                    <a:pt x="3761047" y="1242204"/>
                  </a:cubicBezTo>
                  <a:cubicBezTo>
                    <a:pt x="3805033" y="1227542"/>
                    <a:pt x="3853062" y="1230702"/>
                    <a:pt x="3899070" y="1224951"/>
                  </a:cubicBezTo>
                  <a:cubicBezTo>
                    <a:pt x="3979723" y="1278721"/>
                    <a:pt x="4003057" y="1317320"/>
                    <a:pt x="3985334" y="1086928"/>
                  </a:cubicBezTo>
                  <a:cubicBezTo>
                    <a:pt x="3982900" y="1055281"/>
                    <a:pt x="3854118" y="987495"/>
                    <a:pt x="3847311" y="983411"/>
                  </a:cubicBezTo>
                  <a:cubicBezTo>
                    <a:pt x="3795553" y="1017917"/>
                    <a:pt x="3721008" y="1031881"/>
                    <a:pt x="3692036" y="1086928"/>
                  </a:cubicBezTo>
                  <a:cubicBezTo>
                    <a:pt x="3657113" y="1153282"/>
                    <a:pt x="3663794" y="1237041"/>
                    <a:pt x="3674783" y="1311215"/>
                  </a:cubicBezTo>
                  <a:cubicBezTo>
                    <a:pt x="3708342" y="1537741"/>
                    <a:pt x="3742157" y="1497720"/>
                    <a:pt x="3812806" y="1639019"/>
                  </a:cubicBezTo>
                  <a:cubicBezTo>
                    <a:pt x="3862744" y="1738895"/>
                    <a:pt x="3783697" y="1644416"/>
                    <a:pt x="3881817" y="1742536"/>
                  </a:cubicBezTo>
                  <a:cubicBezTo>
                    <a:pt x="3962330" y="1725283"/>
                    <a:pt x="4049124" y="1726408"/>
                    <a:pt x="4123356" y="1690777"/>
                  </a:cubicBezTo>
                  <a:cubicBezTo>
                    <a:pt x="4197043" y="1655407"/>
                    <a:pt x="4243050" y="1577555"/>
                    <a:pt x="4313138" y="1535502"/>
                  </a:cubicBezTo>
                  <a:lnTo>
                    <a:pt x="4399402" y="1483743"/>
                  </a:lnTo>
                  <a:cubicBezTo>
                    <a:pt x="4405153" y="1460739"/>
                    <a:pt x="4408329" y="1436934"/>
                    <a:pt x="4416655" y="1414732"/>
                  </a:cubicBezTo>
                  <a:cubicBezTo>
                    <a:pt x="4462465" y="1292572"/>
                    <a:pt x="4458249" y="1346430"/>
                    <a:pt x="4623689" y="1362974"/>
                  </a:cubicBezTo>
                  <a:cubicBezTo>
                    <a:pt x="4675447" y="1391729"/>
                    <a:pt x="4726006" y="1422759"/>
                    <a:pt x="4778964" y="1449238"/>
                  </a:cubicBezTo>
                  <a:cubicBezTo>
                    <a:pt x="4795230" y="1457371"/>
                    <a:pt x="4817863" y="1453632"/>
                    <a:pt x="4830722" y="1466491"/>
                  </a:cubicBezTo>
                  <a:cubicBezTo>
                    <a:pt x="4854434" y="1490203"/>
                    <a:pt x="4852488" y="1537758"/>
                    <a:pt x="4882481" y="1552755"/>
                  </a:cubicBezTo>
                  <a:cubicBezTo>
                    <a:pt x="4939990" y="1581509"/>
                    <a:pt x="5009002" y="1575758"/>
                    <a:pt x="5072262" y="1587260"/>
                  </a:cubicBezTo>
                  <a:cubicBezTo>
                    <a:pt x="5124021" y="1570007"/>
                    <a:pt x="5185312" y="1570050"/>
                    <a:pt x="5227538" y="1535502"/>
                  </a:cubicBezTo>
                  <a:cubicBezTo>
                    <a:pt x="5322802" y="1457559"/>
                    <a:pt x="5227895" y="1388232"/>
                    <a:pt x="5193032" y="1328468"/>
                  </a:cubicBezTo>
                  <a:cubicBezTo>
                    <a:pt x="5115355" y="1195308"/>
                    <a:pt x="5182318" y="1252315"/>
                    <a:pt x="5089515" y="1190445"/>
                  </a:cubicBezTo>
                  <a:cubicBezTo>
                    <a:pt x="5078013" y="1224951"/>
                    <a:pt x="5040681" y="1260531"/>
                    <a:pt x="5055009" y="1293962"/>
                  </a:cubicBezTo>
                  <a:cubicBezTo>
                    <a:pt x="5066560" y="1320915"/>
                    <a:pt x="5111949" y="1311215"/>
                    <a:pt x="5141273" y="1311215"/>
                  </a:cubicBezTo>
                  <a:cubicBezTo>
                    <a:pt x="5181938" y="1311215"/>
                    <a:pt x="5221786" y="1299713"/>
                    <a:pt x="5262043" y="1293962"/>
                  </a:cubicBezTo>
                  <a:cubicBezTo>
                    <a:pt x="5285047" y="1282460"/>
                    <a:pt x="5305948" y="1265036"/>
                    <a:pt x="5331055" y="1259457"/>
                  </a:cubicBezTo>
                  <a:cubicBezTo>
                    <a:pt x="5410449" y="1241814"/>
                    <a:pt x="5492843" y="1240901"/>
                    <a:pt x="5572594" y="1224951"/>
                  </a:cubicBezTo>
                  <a:lnTo>
                    <a:pt x="5658858" y="1207698"/>
                  </a:lnTo>
                  <a:cubicBezTo>
                    <a:pt x="5716368" y="1213449"/>
                    <a:pt x="5779692" y="1199104"/>
                    <a:pt x="5831387" y="1224951"/>
                  </a:cubicBezTo>
                  <a:cubicBezTo>
                    <a:pt x="5906668" y="1262591"/>
                    <a:pt x="5837933" y="1423052"/>
                    <a:pt x="5831387" y="1449238"/>
                  </a:cubicBezTo>
                  <a:cubicBezTo>
                    <a:pt x="5837138" y="1466491"/>
                    <a:pt x="5833507" y="1490908"/>
                    <a:pt x="5848639" y="1500996"/>
                  </a:cubicBezTo>
                  <a:cubicBezTo>
                    <a:pt x="5873038" y="1517262"/>
                    <a:pt x="5905600" y="1519334"/>
                    <a:pt x="5934904" y="1518249"/>
                  </a:cubicBezTo>
                  <a:cubicBezTo>
                    <a:pt x="6061859" y="1513547"/>
                    <a:pt x="6187945" y="1495245"/>
                    <a:pt x="6314466" y="1483743"/>
                  </a:cubicBezTo>
                  <a:cubicBezTo>
                    <a:pt x="6331719" y="1466490"/>
                    <a:pt x="6350345" y="1450510"/>
                    <a:pt x="6366224" y="1431985"/>
                  </a:cubicBezTo>
                  <a:cubicBezTo>
                    <a:pt x="6384937" y="1410153"/>
                    <a:pt x="6394584" y="1379687"/>
                    <a:pt x="6417983" y="1362974"/>
                  </a:cubicBezTo>
                  <a:cubicBezTo>
                    <a:pt x="6437278" y="1349192"/>
                    <a:pt x="6464118" y="1351960"/>
                    <a:pt x="6486994" y="1345721"/>
                  </a:cubicBezTo>
                  <a:cubicBezTo>
                    <a:pt x="6527386" y="1334705"/>
                    <a:pt x="6567507" y="1322717"/>
                    <a:pt x="6607764" y="1311215"/>
                  </a:cubicBezTo>
                  <a:cubicBezTo>
                    <a:pt x="6676775" y="1316966"/>
                    <a:pt x="6746771" y="1315510"/>
                    <a:pt x="6814798" y="1328468"/>
                  </a:cubicBezTo>
                  <a:cubicBezTo>
                    <a:pt x="7077085" y="1378428"/>
                    <a:pt x="6862375" y="1387450"/>
                    <a:pt x="7108096" y="1397479"/>
                  </a:cubicBezTo>
                  <a:cubicBezTo>
                    <a:pt x="7565159" y="1416134"/>
                    <a:pt x="7654653" y="1414732"/>
                    <a:pt x="7987990" y="1414732"/>
                  </a:cubicBezTo>
                </a:path>
              </a:pathLst>
            </a:custGeom>
            <a:noFill/>
            <a:ln w="2857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CA" sz="1800" b="0" i="0" u="none" strike="noStrike" cap="none" spc="0" normalizeH="0" baseline="0">
                <a:ln>
                  <a:noFill/>
                </a:ln>
                <a:solidFill>
                  <a:srgbClr val="000000"/>
                </a:solidFill>
                <a:effectLst/>
                <a:uFillTx/>
              </a:endParaRPr>
            </a:p>
          </p:txBody>
        </p:sp>
        <p:cxnSp>
          <p:nvCxnSpPr>
            <p:cNvPr id="26" name="Straight Connector 25">
              <a:extLst>
                <a:ext uri="{FF2B5EF4-FFF2-40B4-BE49-F238E27FC236}">
                  <a16:creationId xmlns:a16="http://schemas.microsoft.com/office/drawing/2014/main" id="{0DBF369E-D55A-01F8-1DA7-0E4731A47524}"/>
                </a:ext>
              </a:extLst>
            </p:cNvPr>
            <p:cNvCxnSpPr>
              <a:cxnSpLocks/>
              <a:stCxn id="24" idx="2"/>
            </p:cNvCxnSpPr>
            <p:nvPr/>
          </p:nvCxnSpPr>
          <p:spPr>
            <a:xfrm flipH="1">
              <a:off x="224287" y="2656936"/>
              <a:ext cx="500332" cy="0"/>
            </a:xfrm>
            <a:prstGeom prst="line">
              <a:avLst/>
            </a:prstGeom>
            <a:noFill/>
            <a:ln w="28575" cap="flat">
              <a:solidFill>
                <a:schemeClr val="tx1"/>
              </a:solidFill>
              <a:prstDash val="solid"/>
              <a:round/>
            </a:ln>
            <a:effectLst/>
            <a:sp3d/>
          </p:spPr>
          <p:style>
            <a:lnRef idx="0">
              <a:scrgbClr r="0" g="0" b="0"/>
            </a:lnRef>
            <a:fillRef idx="0">
              <a:scrgbClr r="0" g="0" b="0"/>
            </a:fillRef>
            <a:effectRef idx="0">
              <a:scrgbClr r="0" g="0" b="0"/>
            </a:effectRef>
            <a:fontRef idx="none"/>
          </p:style>
        </p:cxnSp>
      </p:grpSp>
      <p:sp>
        <p:nvSpPr>
          <p:cNvPr id="28" name="Rectangle 27">
            <a:extLst>
              <a:ext uri="{FF2B5EF4-FFF2-40B4-BE49-F238E27FC236}">
                <a16:creationId xmlns:a16="http://schemas.microsoft.com/office/drawing/2014/main" id="{C3138C22-5BBC-4A63-C0C2-41B43D42BD20}"/>
              </a:ext>
            </a:extLst>
          </p:cNvPr>
          <p:cNvSpPr/>
          <p:nvPr/>
        </p:nvSpPr>
        <p:spPr>
          <a:xfrm>
            <a:off x="5032494" y="3185129"/>
            <a:ext cx="3931327" cy="707882"/>
          </a:xfrm>
          <a:prstGeom prst="rect">
            <a:avLst/>
          </a:prstGeom>
          <a:solidFill>
            <a:srgbClr val="FFFFFF">
              <a:alpha val="54118"/>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r>
              <a:rPr kumimoji="0" lang="en-US" sz="1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***There is considerable research that talks about the different feelings we feel throughout the research process. It’s okay to feel uncertain, confused, and unsure in the earlier stages of your research projects (</a:t>
            </a:r>
            <a:r>
              <a:rPr lang="en-CA" sz="1000" dirty="0"/>
              <a:t>Kuhlthau, 2004</a:t>
            </a:r>
            <a:r>
              <a:rPr kumimoji="0" lang="en-US" sz="1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a:t>
            </a:r>
          </a:p>
        </p:txBody>
      </p:sp>
      <p:sp>
        <p:nvSpPr>
          <p:cNvPr id="15" name="Rectangle 14">
            <a:extLst>
              <a:ext uri="{FF2B5EF4-FFF2-40B4-BE49-F238E27FC236}">
                <a16:creationId xmlns:a16="http://schemas.microsoft.com/office/drawing/2014/main" id="{FB91AC52-4C3A-7D3B-6009-E58955B597E3}"/>
              </a:ext>
            </a:extLst>
          </p:cNvPr>
          <p:cNvSpPr/>
          <p:nvPr/>
        </p:nvSpPr>
        <p:spPr>
          <a:xfrm>
            <a:off x="501329" y="1135625"/>
            <a:ext cx="4432006" cy="2664000"/>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extBox 1">
            <a:extLst>
              <a:ext uri="{FF2B5EF4-FFF2-40B4-BE49-F238E27FC236}">
                <a16:creationId xmlns:a16="http://schemas.microsoft.com/office/drawing/2014/main" id="{9BD85365-286B-9755-691B-69ED520CED79}"/>
              </a:ext>
            </a:extLst>
          </p:cNvPr>
          <p:cNvSpPr txBox="1"/>
          <p:nvPr/>
        </p:nvSpPr>
        <p:spPr>
          <a:xfrm>
            <a:off x="5208068" y="1239858"/>
            <a:ext cx="3478731"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But in this stage</a:t>
            </a:r>
            <a:r>
              <a:rPr lang="en-US" sz="1600" dirty="0">
                <a:latin typeface="Arial" panose="020B0604020202020204" pitchFamily="34" charset="0"/>
                <a:cs typeface="Arial" panose="020B0604020202020204" pitchFamily="34" charset="0"/>
              </a:rPr>
              <a:t>, we do a lot of our learning, and it is fundamental to the research process.</a:t>
            </a:r>
            <a:endParaRPr kumimoji="0" lang="en-US" sz="16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sp>
        <p:nvSpPr>
          <p:cNvPr id="4" name="Left Arrow 3">
            <a:extLst>
              <a:ext uri="{FF2B5EF4-FFF2-40B4-BE49-F238E27FC236}">
                <a16:creationId xmlns:a16="http://schemas.microsoft.com/office/drawing/2014/main" id="{36940AC5-5062-95B2-A7FD-534A20A16AFA}"/>
              </a:ext>
            </a:extLst>
          </p:cNvPr>
          <p:cNvSpPr/>
          <p:nvPr/>
        </p:nvSpPr>
        <p:spPr>
          <a:xfrm>
            <a:off x="4195916" y="1344244"/>
            <a:ext cx="978408" cy="484632"/>
          </a:xfrm>
          <a:prstGeom prst="lef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7670628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5FDD9-302A-0968-2CA5-D60A7B56A493}"/>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1EE131D-93EB-4562-C729-FD8866289059}"/>
              </a:ext>
            </a:extLst>
          </p:cNvPr>
          <p:cNvCxnSpPr>
            <a:cxnSpLocks/>
          </p:cNvCxnSpPr>
          <p:nvPr/>
        </p:nvCxnSpPr>
        <p:spPr>
          <a:xfrm>
            <a:off x="457200" y="1000664"/>
            <a:ext cx="8229599" cy="0"/>
          </a:xfrm>
          <a:prstGeom prst="line">
            <a:avLst/>
          </a:prstGeom>
          <a:noFill/>
          <a:ln w="28575" cap="flat">
            <a:solidFill>
              <a:schemeClr val="accent1">
                <a:lumMod val="20000"/>
                <a:lumOff val="80000"/>
              </a:schemeClr>
            </a:solidFill>
            <a:prstDash val="solid"/>
            <a:round/>
          </a:ln>
          <a:effectLst/>
          <a:sp3d/>
        </p:spPr>
        <p:style>
          <a:lnRef idx="0">
            <a:scrgbClr r="0" g="0" b="0"/>
          </a:lnRef>
          <a:fillRef idx="0">
            <a:scrgbClr r="0" g="0" b="0"/>
          </a:fillRef>
          <a:effectRef idx="0">
            <a:scrgbClr r="0" g="0" b="0"/>
          </a:effectRef>
          <a:fontRef idx="none"/>
        </p:style>
      </p:cxnSp>
      <p:cxnSp>
        <p:nvCxnSpPr>
          <p:cNvPr id="6" name="Straight Connector 5">
            <a:extLst>
              <a:ext uri="{FF2B5EF4-FFF2-40B4-BE49-F238E27FC236}">
                <a16:creationId xmlns:a16="http://schemas.microsoft.com/office/drawing/2014/main" id="{C6C312CE-5571-C8A7-1C84-214E1EC43CA0}"/>
              </a:ext>
            </a:extLst>
          </p:cNvPr>
          <p:cNvCxnSpPr>
            <a:cxnSpLocks/>
          </p:cNvCxnSpPr>
          <p:nvPr/>
        </p:nvCxnSpPr>
        <p:spPr>
          <a:xfrm>
            <a:off x="457200" y="3913517"/>
            <a:ext cx="8229599" cy="0"/>
          </a:xfrm>
          <a:prstGeom prst="line">
            <a:avLst/>
          </a:prstGeom>
          <a:noFill/>
          <a:ln w="28575" cap="flat">
            <a:solidFill>
              <a:schemeClr val="accent1">
                <a:lumMod val="20000"/>
                <a:lumOff val="80000"/>
              </a:schemeClr>
            </a:solidFill>
            <a:prstDash val="solid"/>
            <a:round/>
          </a:ln>
          <a:effectLst/>
          <a:sp3d/>
        </p:spPr>
        <p:style>
          <a:lnRef idx="0">
            <a:scrgbClr r="0" g="0" b="0"/>
          </a:lnRef>
          <a:fillRef idx="0">
            <a:scrgbClr r="0" g="0" b="0"/>
          </a:fillRef>
          <a:effectRef idx="0">
            <a:scrgbClr r="0" g="0" b="0"/>
          </a:effectRef>
          <a:fontRef idx="none"/>
        </p:style>
      </p:cxnSp>
      <p:cxnSp>
        <p:nvCxnSpPr>
          <p:cNvPr id="7" name="Straight Connector 6">
            <a:extLst>
              <a:ext uri="{FF2B5EF4-FFF2-40B4-BE49-F238E27FC236}">
                <a16:creationId xmlns:a16="http://schemas.microsoft.com/office/drawing/2014/main" id="{339D7213-933B-D89E-22D7-316BE3C5D47C}"/>
              </a:ext>
            </a:extLst>
          </p:cNvPr>
          <p:cNvCxnSpPr>
            <a:cxnSpLocks/>
          </p:cNvCxnSpPr>
          <p:nvPr/>
        </p:nvCxnSpPr>
        <p:spPr>
          <a:xfrm>
            <a:off x="4572000" y="793630"/>
            <a:ext cx="0" cy="207034"/>
          </a:xfrm>
          <a:prstGeom prst="line">
            <a:avLst/>
          </a:prstGeom>
          <a:noFill/>
          <a:ln w="28575" cap="flat">
            <a:solidFill>
              <a:schemeClr val="accent1">
                <a:lumMod val="20000"/>
                <a:lumOff val="80000"/>
              </a:schemeClr>
            </a:solidFill>
            <a:prstDash val="solid"/>
            <a:round/>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6C489C1C-F34A-3DFC-AFAC-AD747596E185}"/>
              </a:ext>
            </a:extLst>
          </p:cNvPr>
          <p:cNvSpPr txBox="1"/>
          <p:nvPr/>
        </p:nvSpPr>
        <p:spPr>
          <a:xfrm>
            <a:off x="737193" y="631336"/>
            <a:ext cx="3554815"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bg2">
                    <a:lumMod val="60000"/>
                    <a:lumOff val="40000"/>
                  </a:schemeClr>
                </a:solidFill>
                <a:effectLst/>
                <a:uFillTx/>
                <a:latin typeface="Arial" panose="020B0604020202020204" pitchFamily="34" charset="0"/>
                <a:cs typeface="Arial" panose="020B0604020202020204" pitchFamily="34" charset="0"/>
                <a:sym typeface="Calibri"/>
              </a:rPr>
              <a:t>Uncertainty / Patterns / Insights</a:t>
            </a:r>
            <a:endParaRPr kumimoji="0" lang="en-CA" sz="1800" b="1" i="0" u="none" strike="noStrike" cap="none" spc="0" normalizeH="0" baseline="0" dirty="0">
              <a:ln>
                <a:noFill/>
              </a:ln>
              <a:solidFill>
                <a:schemeClr val="bg2">
                  <a:lumMod val="60000"/>
                  <a:lumOff val="40000"/>
                </a:schemeClr>
              </a:solidFill>
              <a:effectLst/>
              <a:uFillTx/>
              <a:latin typeface="Arial" panose="020B0604020202020204" pitchFamily="34" charset="0"/>
              <a:cs typeface="Arial" panose="020B0604020202020204" pitchFamily="34" charset="0"/>
              <a:sym typeface="Calibri"/>
            </a:endParaRPr>
          </a:p>
        </p:txBody>
      </p:sp>
      <p:sp>
        <p:nvSpPr>
          <p:cNvPr id="11" name="TextBox 10">
            <a:extLst>
              <a:ext uri="{FF2B5EF4-FFF2-40B4-BE49-F238E27FC236}">
                <a16:creationId xmlns:a16="http://schemas.microsoft.com/office/drawing/2014/main" id="{8627F870-79A1-0E3A-C0F4-7B4B5270766B}"/>
              </a:ext>
            </a:extLst>
          </p:cNvPr>
          <p:cNvSpPr txBox="1"/>
          <p:nvPr/>
        </p:nvSpPr>
        <p:spPr>
          <a:xfrm>
            <a:off x="5788146" y="641570"/>
            <a:ext cx="1682508"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bg2">
                    <a:lumMod val="60000"/>
                    <a:lumOff val="40000"/>
                  </a:schemeClr>
                </a:solidFill>
                <a:effectLst/>
                <a:uFillTx/>
                <a:latin typeface="Arial" panose="020B0604020202020204" pitchFamily="34" charset="0"/>
                <a:cs typeface="Arial" panose="020B0604020202020204" pitchFamily="34" charset="0"/>
                <a:sym typeface="Calibri"/>
              </a:rPr>
              <a:t>Clarity / Focus</a:t>
            </a:r>
            <a:endParaRPr kumimoji="0" lang="en-CA" sz="1800" b="1" i="0" u="none" strike="noStrike" cap="none" spc="0" normalizeH="0" baseline="0" dirty="0">
              <a:ln>
                <a:noFill/>
              </a:ln>
              <a:solidFill>
                <a:schemeClr val="bg2">
                  <a:lumMod val="60000"/>
                  <a:lumOff val="40000"/>
                </a:schemeClr>
              </a:solidFill>
              <a:effectLst/>
              <a:uFillTx/>
              <a:latin typeface="Arial" panose="020B0604020202020204" pitchFamily="34" charset="0"/>
              <a:cs typeface="Arial" panose="020B0604020202020204" pitchFamily="34" charset="0"/>
              <a:sym typeface="Calibri"/>
            </a:endParaRPr>
          </a:p>
        </p:txBody>
      </p:sp>
      <p:sp>
        <p:nvSpPr>
          <p:cNvPr id="10" name="Isosceles Triangle 9">
            <a:extLst>
              <a:ext uri="{FF2B5EF4-FFF2-40B4-BE49-F238E27FC236}">
                <a16:creationId xmlns:a16="http://schemas.microsoft.com/office/drawing/2014/main" id="{10F7BA30-BAD9-46E6-4E6D-10D3557F9171}"/>
              </a:ext>
            </a:extLst>
          </p:cNvPr>
          <p:cNvSpPr/>
          <p:nvPr/>
        </p:nvSpPr>
        <p:spPr>
          <a:xfrm>
            <a:off x="1207699" y="3723283"/>
            <a:ext cx="180000" cy="180000"/>
          </a:xfrm>
          <a:prstGeom prst="triangle">
            <a:avLst/>
          </a:prstGeom>
          <a:solidFill>
            <a:schemeClr val="accent1">
              <a:lumMod val="20000"/>
              <a:lumOff val="80000"/>
            </a:schemeClr>
          </a:solidFill>
          <a:ln w="25400" cap="flat">
            <a:solidFill>
              <a:schemeClr val="accent1">
                <a:lumMod val="20000"/>
                <a:lumOff val="8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CA" sz="1800" b="0" i="0" u="none" strike="noStrike" cap="none" spc="0" normalizeH="0" baseline="0">
              <a:ln>
                <a:noFill/>
              </a:ln>
              <a:solidFill>
                <a:srgbClr val="000000"/>
              </a:solidFill>
              <a:effectLst/>
              <a:uFillTx/>
              <a:latin typeface="+mj-lt"/>
              <a:ea typeface="+mj-ea"/>
              <a:cs typeface="+mj-cs"/>
              <a:sym typeface="Calibri"/>
            </a:endParaRPr>
          </a:p>
        </p:txBody>
      </p:sp>
      <p:sp>
        <p:nvSpPr>
          <p:cNvPr id="13" name="Isosceles Triangle 12">
            <a:extLst>
              <a:ext uri="{FF2B5EF4-FFF2-40B4-BE49-F238E27FC236}">
                <a16:creationId xmlns:a16="http://schemas.microsoft.com/office/drawing/2014/main" id="{742DC081-B89C-A77B-26C6-9B7DD601BDDE}"/>
              </a:ext>
            </a:extLst>
          </p:cNvPr>
          <p:cNvSpPr/>
          <p:nvPr/>
        </p:nvSpPr>
        <p:spPr>
          <a:xfrm>
            <a:off x="4481999" y="3723283"/>
            <a:ext cx="180000" cy="180000"/>
          </a:xfrm>
          <a:prstGeom prst="triangle">
            <a:avLst/>
          </a:prstGeom>
          <a:solidFill>
            <a:schemeClr val="accent1">
              <a:lumMod val="20000"/>
              <a:lumOff val="80000"/>
            </a:schemeClr>
          </a:solidFill>
          <a:ln w="25400" cap="flat">
            <a:solidFill>
              <a:schemeClr val="accent1">
                <a:lumMod val="20000"/>
                <a:lumOff val="8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CA" sz="1800" b="0" i="0" u="none" strike="noStrike" cap="none" spc="0" normalizeH="0" baseline="0">
              <a:ln>
                <a:noFill/>
              </a:ln>
              <a:solidFill>
                <a:srgbClr val="000000"/>
              </a:solidFill>
              <a:effectLst/>
              <a:uFillTx/>
              <a:latin typeface="+mj-lt"/>
              <a:ea typeface="+mj-ea"/>
              <a:cs typeface="+mj-cs"/>
              <a:sym typeface="Calibri"/>
            </a:endParaRPr>
          </a:p>
        </p:txBody>
      </p:sp>
      <p:sp>
        <p:nvSpPr>
          <p:cNvPr id="14" name="Isosceles Triangle 13">
            <a:extLst>
              <a:ext uri="{FF2B5EF4-FFF2-40B4-BE49-F238E27FC236}">
                <a16:creationId xmlns:a16="http://schemas.microsoft.com/office/drawing/2014/main" id="{58582354-DF40-031B-15BE-4F062D8BA9A9}"/>
              </a:ext>
            </a:extLst>
          </p:cNvPr>
          <p:cNvSpPr/>
          <p:nvPr/>
        </p:nvSpPr>
        <p:spPr>
          <a:xfrm>
            <a:off x="7666299" y="3733517"/>
            <a:ext cx="180000" cy="180000"/>
          </a:xfrm>
          <a:prstGeom prst="triangle">
            <a:avLst/>
          </a:prstGeom>
          <a:solidFill>
            <a:schemeClr val="accent1">
              <a:lumMod val="20000"/>
              <a:lumOff val="80000"/>
            </a:schemeClr>
          </a:solidFill>
          <a:ln w="25400" cap="flat">
            <a:solidFill>
              <a:schemeClr val="accent1">
                <a:lumMod val="20000"/>
                <a:lumOff val="8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CA" sz="1800" b="0" i="0" u="none" strike="noStrike" cap="none" spc="0" normalizeH="0" baseline="0">
              <a:ln>
                <a:noFill/>
              </a:ln>
              <a:solidFill>
                <a:srgbClr val="000000"/>
              </a:solidFill>
              <a:effectLst/>
              <a:uFillTx/>
              <a:latin typeface="+mj-lt"/>
              <a:ea typeface="+mj-ea"/>
              <a:cs typeface="+mj-cs"/>
              <a:sym typeface="Calibri"/>
            </a:endParaRPr>
          </a:p>
        </p:txBody>
      </p:sp>
      <p:sp>
        <p:nvSpPr>
          <p:cNvPr id="12" name="TextBox 11">
            <a:extLst>
              <a:ext uri="{FF2B5EF4-FFF2-40B4-BE49-F238E27FC236}">
                <a16:creationId xmlns:a16="http://schemas.microsoft.com/office/drawing/2014/main" id="{44AA4D59-5E71-B0C4-5917-1640C7EA516A}"/>
              </a:ext>
            </a:extLst>
          </p:cNvPr>
          <p:cNvSpPr txBox="1"/>
          <p:nvPr/>
        </p:nvSpPr>
        <p:spPr>
          <a:xfrm>
            <a:off x="501329" y="3984874"/>
            <a:ext cx="1592740"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bg2">
                    <a:lumMod val="60000"/>
                    <a:lumOff val="40000"/>
                  </a:schemeClr>
                </a:solidFill>
                <a:effectLst/>
                <a:uFillTx/>
                <a:latin typeface="Arial" panose="020B0604020202020204" pitchFamily="34" charset="0"/>
                <a:cs typeface="Arial" panose="020B0604020202020204" pitchFamily="34" charset="0"/>
                <a:sym typeface="Calibri"/>
              </a:rPr>
              <a:t>Starting </a:t>
            </a:r>
            <a:r>
              <a:rPr lang="en-US" b="1" dirty="0">
                <a:solidFill>
                  <a:schemeClr val="bg2">
                    <a:lumMod val="60000"/>
                    <a:lumOff val="40000"/>
                  </a:schemeClr>
                </a:solidFill>
                <a:latin typeface="Arial" panose="020B0604020202020204" pitchFamily="34" charset="0"/>
                <a:cs typeface="Arial" panose="020B0604020202020204" pitchFamily="34" charset="0"/>
              </a:rPr>
              <a:t>your </a:t>
            </a:r>
          </a:p>
          <a:p>
            <a:pPr marL="0" marR="0" indent="0" algn="ctr" defTabSz="457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bg2">
                    <a:lumMod val="60000"/>
                    <a:lumOff val="40000"/>
                  </a:schemeClr>
                </a:solidFill>
                <a:effectLst/>
                <a:uFillTx/>
                <a:latin typeface="Arial" panose="020B0604020202020204" pitchFamily="34" charset="0"/>
                <a:cs typeface="Arial" panose="020B0604020202020204" pitchFamily="34" charset="0"/>
                <a:sym typeface="Calibri"/>
              </a:rPr>
              <a:t>Research</a:t>
            </a:r>
            <a:endParaRPr kumimoji="0" lang="en-CA" sz="1800" b="1" i="0" u="none" strike="noStrike" cap="none" spc="0" normalizeH="0" baseline="0" dirty="0">
              <a:ln>
                <a:noFill/>
              </a:ln>
              <a:solidFill>
                <a:schemeClr val="bg2">
                  <a:lumMod val="60000"/>
                  <a:lumOff val="40000"/>
                </a:schemeClr>
              </a:solidFill>
              <a:effectLst/>
              <a:uFillTx/>
              <a:latin typeface="Arial" panose="020B0604020202020204" pitchFamily="34" charset="0"/>
              <a:cs typeface="Arial" panose="020B0604020202020204" pitchFamily="34" charset="0"/>
              <a:sym typeface="Calibri"/>
            </a:endParaRPr>
          </a:p>
        </p:txBody>
      </p:sp>
      <p:sp>
        <p:nvSpPr>
          <p:cNvPr id="16" name="TextBox 15">
            <a:extLst>
              <a:ext uri="{FF2B5EF4-FFF2-40B4-BE49-F238E27FC236}">
                <a16:creationId xmlns:a16="http://schemas.microsoft.com/office/drawing/2014/main" id="{75FC53F8-63CD-2B3D-D90D-9CE0F2934A0A}"/>
              </a:ext>
            </a:extLst>
          </p:cNvPr>
          <p:cNvSpPr txBox="1"/>
          <p:nvPr/>
        </p:nvSpPr>
        <p:spPr>
          <a:xfrm>
            <a:off x="3935929" y="4026706"/>
            <a:ext cx="1272139"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bg2">
                    <a:lumMod val="60000"/>
                    <a:lumOff val="40000"/>
                  </a:schemeClr>
                </a:solidFill>
                <a:effectLst/>
                <a:uFillTx/>
                <a:latin typeface="Arial" panose="020B0604020202020204" pitchFamily="34" charset="0"/>
                <a:cs typeface="Arial" panose="020B0604020202020204" pitchFamily="34" charset="0"/>
                <a:sym typeface="Calibri"/>
              </a:rPr>
              <a:t>Forming a </a:t>
            </a:r>
          </a:p>
          <a:p>
            <a:pPr marL="0" marR="0" indent="0" algn="ctr" defTabSz="457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bg2">
                    <a:lumMod val="60000"/>
                    <a:lumOff val="40000"/>
                  </a:schemeClr>
                </a:solidFill>
                <a:effectLst/>
                <a:uFillTx/>
                <a:latin typeface="Arial" panose="020B0604020202020204" pitchFamily="34" charset="0"/>
                <a:cs typeface="Arial" panose="020B0604020202020204" pitchFamily="34" charset="0"/>
                <a:sym typeface="Calibri"/>
              </a:rPr>
              <a:t>structure</a:t>
            </a:r>
            <a:endParaRPr kumimoji="0" lang="en-CA" sz="1800" b="1" i="0" u="none" strike="noStrike" cap="none" spc="0" normalizeH="0" baseline="0" dirty="0">
              <a:ln>
                <a:noFill/>
              </a:ln>
              <a:solidFill>
                <a:schemeClr val="bg2">
                  <a:lumMod val="60000"/>
                  <a:lumOff val="40000"/>
                </a:schemeClr>
              </a:solidFill>
              <a:effectLst/>
              <a:uFillTx/>
              <a:latin typeface="Arial" panose="020B0604020202020204" pitchFamily="34" charset="0"/>
              <a:cs typeface="Arial" panose="020B0604020202020204" pitchFamily="34" charset="0"/>
              <a:sym typeface="Calibri"/>
            </a:endParaRPr>
          </a:p>
        </p:txBody>
      </p:sp>
      <p:sp>
        <p:nvSpPr>
          <p:cNvPr id="17" name="TextBox 16">
            <a:extLst>
              <a:ext uri="{FF2B5EF4-FFF2-40B4-BE49-F238E27FC236}">
                <a16:creationId xmlns:a16="http://schemas.microsoft.com/office/drawing/2014/main" id="{017FEEF6-8884-B666-7FCC-F55963EF56C4}"/>
              </a:ext>
            </a:extLst>
          </p:cNvPr>
          <p:cNvSpPr txBox="1"/>
          <p:nvPr/>
        </p:nvSpPr>
        <p:spPr>
          <a:xfrm>
            <a:off x="7312589" y="4026705"/>
            <a:ext cx="887418"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b="1" dirty="0">
                <a:solidFill>
                  <a:schemeClr val="bg2">
                    <a:lumMod val="60000"/>
                    <a:lumOff val="40000"/>
                  </a:schemeClr>
                </a:solidFill>
                <a:latin typeface="Arial" panose="020B0604020202020204" pitchFamily="34" charset="0"/>
                <a:cs typeface="Arial" panose="020B0604020202020204" pitchFamily="34" charset="0"/>
              </a:rPr>
              <a:t>Writing</a:t>
            </a:r>
            <a:endParaRPr kumimoji="0" lang="en-US" sz="1800" b="1" i="0" u="none" strike="noStrike" cap="none" spc="0" normalizeH="0" baseline="0" dirty="0">
              <a:ln>
                <a:noFill/>
              </a:ln>
              <a:solidFill>
                <a:schemeClr val="bg2">
                  <a:lumMod val="60000"/>
                  <a:lumOff val="40000"/>
                </a:schemeClr>
              </a:solidFill>
              <a:effectLst/>
              <a:uFillTx/>
              <a:latin typeface="Arial" panose="020B0604020202020204" pitchFamily="34" charset="0"/>
              <a:cs typeface="Arial" panose="020B0604020202020204" pitchFamily="34" charset="0"/>
              <a:sym typeface="Calibri"/>
            </a:endParaRPr>
          </a:p>
        </p:txBody>
      </p:sp>
      <p:grpSp>
        <p:nvGrpSpPr>
          <p:cNvPr id="23" name="Group 22">
            <a:extLst>
              <a:ext uri="{FF2B5EF4-FFF2-40B4-BE49-F238E27FC236}">
                <a16:creationId xmlns:a16="http://schemas.microsoft.com/office/drawing/2014/main" id="{FBE135AC-8172-495B-79A7-F786376DDFE5}"/>
              </a:ext>
            </a:extLst>
          </p:cNvPr>
          <p:cNvGrpSpPr/>
          <p:nvPr/>
        </p:nvGrpSpPr>
        <p:grpSpPr>
          <a:xfrm>
            <a:off x="224287" y="1311215"/>
            <a:ext cx="8471139" cy="2449902"/>
            <a:chOff x="224287" y="1311215"/>
            <a:chExt cx="8471139" cy="2449902"/>
          </a:xfrm>
        </p:grpSpPr>
        <p:sp>
          <p:nvSpPr>
            <p:cNvPr id="19" name="Freeform: Shape 18">
              <a:extLst>
                <a:ext uri="{FF2B5EF4-FFF2-40B4-BE49-F238E27FC236}">
                  <a16:creationId xmlns:a16="http://schemas.microsoft.com/office/drawing/2014/main" id="{09817645-861A-FABE-4C2E-649C8B98B6B8}"/>
                </a:ext>
              </a:extLst>
            </p:cNvPr>
            <p:cNvSpPr/>
            <p:nvPr/>
          </p:nvSpPr>
          <p:spPr>
            <a:xfrm>
              <a:off x="707436" y="1311215"/>
              <a:ext cx="7987990" cy="2449902"/>
            </a:xfrm>
            <a:custGeom>
              <a:avLst/>
              <a:gdLst>
                <a:gd name="connsiteX0" fmla="*/ 241470 w 7987990"/>
                <a:gd name="connsiteY0" fmla="*/ 1673525 h 2449902"/>
                <a:gd name="connsiteX1" fmla="*/ 51689 w 7987990"/>
                <a:gd name="connsiteY1" fmla="*/ 1500996 h 2449902"/>
                <a:gd name="connsiteX2" fmla="*/ 17183 w 7987990"/>
                <a:gd name="connsiteY2" fmla="*/ 1345721 h 2449902"/>
                <a:gd name="connsiteX3" fmla="*/ 258722 w 7987990"/>
                <a:gd name="connsiteY3" fmla="*/ 879894 h 2449902"/>
                <a:gd name="connsiteX4" fmla="*/ 344987 w 7987990"/>
                <a:gd name="connsiteY4" fmla="*/ 897147 h 2449902"/>
                <a:gd name="connsiteX5" fmla="*/ 206964 w 7987990"/>
                <a:gd name="connsiteY5" fmla="*/ 1259457 h 2449902"/>
                <a:gd name="connsiteX6" fmla="*/ 189711 w 7987990"/>
                <a:gd name="connsiteY6" fmla="*/ 1431985 h 2449902"/>
                <a:gd name="connsiteX7" fmla="*/ 275975 w 7987990"/>
                <a:gd name="connsiteY7" fmla="*/ 1535502 h 2449902"/>
                <a:gd name="connsiteX8" fmla="*/ 396745 w 7987990"/>
                <a:gd name="connsiteY8" fmla="*/ 1500996 h 2449902"/>
                <a:gd name="connsiteX9" fmla="*/ 603779 w 7987990"/>
                <a:gd name="connsiteY9" fmla="*/ 1311215 h 2449902"/>
                <a:gd name="connsiteX10" fmla="*/ 690043 w 7987990"/>
                <a:gd name="connsiteY10" fmla="*/ 1293962 h 2449902"/>
                <a:gd name="connsiteX11" fmla="*/ 724549 w 7987990"/>
                <a:gd name="connsiteY11" fmla="*/ 2053087 h 2449902"/>
                <a:gd name="connsiteX12" fmla="*/ 552021 w 7987990"/>
                <a:gd name="connsiteY12" fmla="*/ 2139351 h 2449902"/>
                <a:gd name="connsiteX13" fmla="*/ 293228 w 7987990"/>
                <a:gd name="connsiteY13" fmla="*/ 2156604 h 2449902"/>
                <a:gd name="connsiteX14" fmla="*/ 137953 w 7987990"/>
                <a:gd name="connsiteY14" fmla="*/ 2122098 h 2449902"/>
                <a:gd name="connsiteX15" fmla="*/ 34436 w 7987990"/>
                <a:gd name="connsiteY15" fmla="*/ 1673525 h 2449902"/>
                <a:gd name="connsiteX16" fmla="*/ 362239 w 7987990"/>
                <a:gd name="connsiteY16" fmla="*/ 1397479 h 2449902"/>
                <a:gd name="connsiteX17" fmla="*/ 793560 w 7987990"/>
                <a:gd name="connsiteY17" fmla="*/ 1224951 h 2449902"/>
                <a:gd name="connsiteX18" fmla="*/ 948836 w 7987990"/>
                <a:gd name="connsiteY18" fmla="*/ 465827 h 2449902"/>
                <a:gd name="connsiteX19" fmla="*/ 638285 w 7987990"/>
                <a:gd name="connsiteY19" fmla="*/ 310551 h 2449902"/>
                <a:gd name="connsiteX20" fmla="*/ 448504 w 7987990"/>
                <a:gd name="connsiteY20" fmla="*/ 362310 h 2449902"/>
                <a:gd name="connsiteX21" fmla="*/ 724549 w 7987990"/>
                <a:gd name="connsiteY21" fmla="*/ 1138687 h 2449902"/>
                <a:gd name="connsiteX22" fmla="*/ 793560 w 7987990"/>
                <a:gd name="connsiteY22" fmla="*/ 1276710 h 2449902"/>
                <a:gd name="connsiteX23" fmla="*/ 810813 w 7987990"/>
                <a:gd name="connsiteY23" fmla="*/ 1431985 h 2449902"/>
                <a:gd name="connsiteX24" fmla="*/ 362239 w 7987990"/>
                <a:gd name="connsiteY24" fmla="*/ 1794294 h 2449902"/>
                <a:gd name="connsiteX25" fmla="*/ 258722 w 7987990"/>
                <a:gd name="connsiteY25" fmla="*/ 1828800 h 2449902"/>
                <a:gd name="connsiteX26" fmla="*/ 206964 w 7987990"/>
                <a:gd name="connsiteY26" fmla="*/ 1725283 h 2449902"/>
                <a:gd name="connsiteX27" fmla="*/ 413998 w 7987990"/>
                <a:gd name="connsiteY27" fmla="*/ 1518249 h 2449902"/>
                <a:gd name="connsiteX28" fmla="*/ 569273 w 7987990"/>
                <a:gd name="connsiteY28" fmla="*/ 1345721 h 2449902"/>
                <a:gd name="connsiteX29" fmla="*/ 603779 w 7987990"/>
                <a:gd name="connsiteY29" fmla="*/ 1276710 h 2449902"/>
                <a:gd name="connsiteX30" fmla="*/ 845319 w 7987990"/>
                <a:gd name="connsiteY30" fmla="*/ 1259457 h 2449902"/>
                <a:gd name="connsiteX31" fmla="*/ 1052353 w 7987990"/>
                <a:gd name="connsiteY31" fmla="*/ 1155940 h 2449902"/>
                <a:gd name="connsiteX32" fmla="*/ 1173122 w 7987990"/>
                <a:gd name="connsiteY32" fmla="*/ 1104181 h 2449902"/>
                <a:gd name="connsiteX33" fmla="*/ 1431915 w 7987990"/>
                <a:gd name="connsiteY33" fmla="*/ 966159 h 2449902"/>
                <a:gd name="connsiteX34" fmla="*/ 1569938 w 7987990"/>
                <a:gd name="connsiteY34" fmla="*/ 862642 h 2449902"/>
                <a:gd name="connsiteX35" fmla="*/ 1621696 w 7987990"/>
                <a:gd name="connsiteY35" fmla="*/ 776377 h 2449902"/>
                <a:gd name="connsiteX36" fmla="*/ 1414662 w 7987990"/>
                <a:gd name="connsiteY36" fmla="*/ 431321 h 2449902"/>
                <a:gd name="connsiteX37" fmla="*/ 1224881 w 7987990"/>
                <a:gd name="connsiteY37" fmla="*/ 465827 h 2449902"/>
                <a:gd name="connsiteX38" fmla="*/ 1086858 w 7987990"/>
                <a:gd name="connsiteY38" fmla="*/ 621102 h 2449902"/>
                <a:gd name="connsiteX39" fmla="*/ 1173122 w 7987990"/>
                <a:gd name="connsiteY39" fmla="*/ 672860 h 2449902"/>
                <a:gd name="connsiteX40" fmla="*/ 1604443 w 7987990"/>
                <a:gd name="connsiteY40" fmla="*/ 879894 h 2449902"/>
                <a:gd name="connsiteX41" fmla="*/ 1621696 w 7987990"/>
                <a:gd name="connsiteY41" fmla="*/ 1811547 h 2449902"/>
                <a:gd name="connsiteX42" fmla="*/ 1224881 w 7987990"/>
                <a:gd name="connsiteY42" fmla="*/ 1949570 h 2449902"/>
                <a:gd name="connsiteX43" fmla="*/ 1173122 w 7987990"/>
                <a:gd name="connsiteY43" fmla="*/ 1656272 h 2449902"/>
                <a:gd name="connsiteX44" fmla="*/ 1483673 w 7987990"/>
                <a:gd name="connsiteY44" fmla="*/ 1155940 h 2449902"/>
                <a:gd name="connsiteX45" fmla="*/ 1587190 w 7987990"/>
                <a:gd name="connsiteY45" fmla="*/ 810883 h 2449902"/>
                <a:gd name="connsiteX46" fmla="*/ 1845983 w 7987990"/>
                <a:gd name="connsiteY46" fmla="*/ 655608 h 2449902"/>
                <a:gd name="connsiteX47" fmla="*/ 2018511 w 7987990"/>
                <a:gd name="connsiteY47" fmla="*/ 534838 h 2449902"/>
                <a:gd name="connsiteX48" fmla="*/ 2294556 w 7987990"/>
                <a:gd name="connsiteY48" fmla="*/ 1138687 h 2449902"/>
                <a:gd name="connsiteX49" fmla="*/ 2311809 w 7987990"/>
                <a:gd name="connsiteY49" fmla="*/ 1414732 h 2449902"/>
                <a:gd name="connsiteX50" fmla="*/ 2208292 w 7987990"/>
                <a:gd name="connsiteY50" fmla="*/ 1604513 h 2449902"/>
                <a:gd name="connsiteX51" fmla="*/ 2104775 w 7987990"/>
                <a:gd name="connsiteY51" fmla="*/ 1708030 h 2449902"/>
                <a:gd name="connsiteX52" fmla="*/ 1656202 w 7987990"/>
                <a:gd name="connsiteY52" fmla="*/ 2001328 h 2449902"/>
                <a:gd name="connsiteX53" fmla="*/ 1673455 w 7987990"/>
                <a:gd name="connsiteY53" fmla="*/ 2260121 h 2449902"/>
                <a:gd name="connsiteX54" fmla="*/ 2087522 w 7987990"/>
                <a:gd name="connsiteY54" fmla="*/ 2449902 h 2449902"/>
                <a:gd name="connsiteX55" fmla="*/ 2605107 w 7987990"/>
                <a:gd name="connsiteY55" fmla="*/ 2208362 h 2449902"/>
                <a:gd name="connsiteX56" fmla="*/ 2743130 w 7987990"/>
                <a:gd name="connsiteY56" fmla="*/ 1932317 h 2449902"/>
                <a:gd name="connsiteX57" fmla="*/ 2794889 w 7987990"/>
                <a:gd name="connsiteY57" fmla="*/ 1552755 h 2449902"/>
                <a:gd name="connsiteX58" fmla="*/ 2139281 w 7987990"/>
                <a:gd name="connsiteY58" fmla="*/ 569343 h 2449902"/>
                <a:gd name="connsiteX59" fmla="*/ 1811477 w 7987990"/>
                <a:gd name="connsiteY59" fmla="*/ 500332 h 2449902"/>
                <a:gd name="connsiteX60" fmla="*/ 1776972 w 7987990"/>
                <a:gd name="connsiteY60" fmla="*/ 293298 h 2449902"/>
                <a:gd name="connsiteX61" fmla="*/ 1828730 w 7987990"/>
                <a:gd name="connsiteY61" fmla="*/ 51759 h 2449902"/>
                <a:gd name="connsiteX62" fmla="*/ 1742466 w 7987990"/>
                <a:gd name="connsiteY62" fmla="*/ 0 h 2449902"/>
                <a:gd name="connsiteX63" fmla="*/ 966089 w 7987990"/>
                <a:gd name="connsiteY63" fmla="*/ 69011 h 2449902"/>
                <a:gd name="connsiteX64" fmla="*/ 810813 w 7987990"/>
                <a:gd name="connsiteY64" fmla="*/ 224287 h 2449902"/>
                <a:gd name="connsiteX65" fmla="*/ 897077 w 7987990"/>
                <a:gd name="connsiteY65" fmla="*/ 741872 h 2449902"/>
                <a:gd name="connsiteX66" fmla="*/ 1000594 w 7987990"/>
                <a:gd name="connsiteY66" fmla="*/ 862642 h 2449902"/>
                <a:gd name="connsiteX67" fmla="*/ 1155870 w 7987990"/>
                <a:gd name="connsiteY67" fmla="*/ 1000664 h 2449902"/>
                <a:gd name="connsiteX68" fmla="*/ 1759719 w 7987990"/>
                <a:gd name="connsiteY68" fmla="*/ 1397479 h 2449902"/>
                <a:gd name="connsiteX69" fmla="*/ 1897741 w 7987990"/>
                <a:gd name="connsiteY69" fmla="*/ 1621766 h 2449902"/>
                <a:gd name="connsiteX70" fmla="*/ 1932247 w 7987990"/>
                <a:gd name="connsiteY70" fmla="*/ 1846053 h 2449902"/>
                <a:gd name="connsiteX71" fmla="*/ 1897741 w 7987990"/>
                <a:gd name="connsiteY71" fmla="*/ 2001328 h 2449902"/>
                <a:gd name="connsiteX72" fmla="*/ 1759719 w 7987990"/>
                <a:gd name="connsiteY72" fmla="*/ 2035834 h 2449902"/>
                <a:gd name="connsiteX73" fmla="*/ 1483673 w 7987990"/>
                <a:gd name="connsiteY73" fmla="*/ 2053087 h 2449902"/>
                <a:gd name="connsiteX74" fmla="*/ 1138617 w 7987990"/>
                <a:gd name="connsiteY74" fmla="*/ 1966823 h 2449902"/>
                <a:gd name="connsiteX75" fmla="*/ 1069606 w 7987990"/>
                <a:gd name="connsiteY75" fmla="*/ 1897811 h 2449902"/>
                <a:gd name="connsiteX76" fmla="*/ 1380156 w 7987990"/>
                <a:gd name="connsiteY76" fmla="*/ 1414732 h 2449902"/>
                <a:gd name="connsiteX77" fmla="*/ 2225545 w 7987990"/>
                <a:gd name="connsiteY77" fmla="*/ 1190445 h 2449902"/>
                <a:gd name="connsiteX78" fmla="*/ 2743130 w 7987990"/>
                <a:gd name="connsiteY78" fmla="*/ 1121434 h 2449902"/>
                <a:gd name="connsiteX79" fmla="*/ 2829394 w 7987990"/>
                <a:gd name="connsiteY79" fmla="*/ 776377 h 2449902"/>
                <a:gd name="connsiteX80" fmla="*/ 3053681 w 7987990"/>
                <a:gd name="connsiteY80" fmla="*/ 759125 h 2449902"/>
                <a:gd name="connsiteX81" fmla="*/ 3398738 w 7987990"/>
                <a:gd name="connsiteY81" fmla="*/ 759125 h 2449902"/>
                <a:gd name="connsiteX82" fmla="*/ 3450496 w 7987990"/>
                <a:gd name="connsiteY82" fmla="*/ 1017917 h 2449902"/>
                <a:gd name="connsiteX83" fmla="*/ 3433243 w 7987990"/>
                <a:gd name="connsiteY83" fmla="*/ 1293962 h 2449902"/>
                <a:gd name="connsiteX84" fmla="*/ 3346979 w 7987990"/>
                <a:gd name="connsiteY84" fmla="*/ 1500996 h 2449902"/>
                <a:gd name="connsiteX85" fmla="*/ 3329726 w 7987990"/>
                <a:gd name="connsiteY85" fmla="*/ 1570008 h 2449902"/>
                <a:gd name="connsiteX86" fmla="*/ 2760383 w 7987990"/>
                <a:gd name="connsiteY86" fmla="*/ 1431985 h 2449902"/>
                <a:gd name="connsiteX87" fmla="*/ 2743130 w 7987990"/>
                <a:gd name="connsiteY87" fmla="*/ 1380227 h 2449902"/>
                <a:gd name="connsiteX88" fmla="*/ 2760383 w 7987990"/>
                <a:gd name="connsiteY88" fmla="*/ 1328468 h 2449902"/>
                <a:gd name="connsiteX89" fmla="*/ 3260715 w 7987990"/>
                <a:gd name="connsiteY89" fmla="*/ 1224951 h 2449902"/>
                <a:gd name="connsiteX90" fmla="*/ 3364232 w 7987990"/>
                <a:gd name="connsiteY90" fmla="*/ 1259457 h 2449902"/>
                <a:gd name="connsiteX91" fmla="*/ 3485002 w 7987990"/>
                <a:gd name="connsiteY91" fmla="*/ 1362974 h 2449902"/>
                <a:gd name="connsiteX92" fmla="*/ 3761047 w 7987990"/>
                <a:gd name="connsiteY92" fmla="*/ 1242204 h 2449902"/>
                <a:gd name="connsiteX93" fmla="*/ 3899070 w 7987990"/>
                <a:gd name="connsiteY93" fmla="*/ 1224951 h 2449902"/>
                <a:gd name="connsiteX94" fmla="*/ 3985334 w 7987990"/>
                <a:gd name="connsiteY94" fmla="*/ 1086928 h 2449902"/>
                <a:gd name="connsiteX95" fmla="*/ 3847311 w 7987990"/>
                <a:gd name="connsiteY95" fmla="*/ 983411 h 2449902"/>
                <a:gd name="connsiteX96" fmla="*/ 3692036 w 7987990"/>
                <a:gd name="connsiteY96" fmla="*/ 1086928 h 2449902"/>
                <a:gd name="connsiteX97" fmla="*/ 3674783 w 7987990"/>
                <a:gd name="connsiteY97" fmla="*/ 1311215 h 2449902"/>
                <a:gd name="connsiteX98" fmla="*/ 3812806 w 7987990"/>
                <a:gd name="connsiteY98" fmla="*/ 1639019 h 2449902"/>
                <a:gd name="connsiteX99" fmla="*/ 3881817 w 7987990"/>
                <a:gd name="connsiteY99" fmla="*/ 1742536 h 2449902"/>
                <a:gd name="connsiteX100" fmla="*/ 4123356 w 7987990"/>
                <a:gd name="connsiteY100" fmla="*/ 1690777 h 2449902"/>
                <a:gd name="connsiteX101" fmla="*/ 4313138 w 7987990"/>
                <a:gd name="connsiteY101" fmla="*/ 1535502 h 2449902"/>
                <a:gd name="connsiteX102" fmla="*/ 4399402 w 7987990"/>
                <a:gd name="connsiteY102" fmla="*/ 1483743 h 2449902"/>
                <a:gd name="connsiteX103" fmla="*/ 4416655 w 7987990"/>
                <a:gd name="connsiteY103" fmla="*/ 1414732 h 2449902"/>
                <a:gd name="connsiteX104" fmla="*/ 4623689 w 7987990"/>
                <a:gd name="connsiteY104" fmla="*/ 1362974 h 2449902"/>
                <a:gd name="connsiteX105" fmla="*/ 4778964 w 7987990"/>
                <a:gd name="connsiteY105" fmla="*/ 1449238 h 2449902"/>
                <a:gd name="connsiteX106" fmla="*/ 4830722 w 7987990"/>
                <a:gd name="connsiteY106" fmla="*/ 1466491 h 2449902"/>
                <a:gd name="connsiteX107" fmla="*/ 4882481 w 7987990"/>
                <a:gd name="connsiteY107" fmla="*/ 1552755 h 2449902"/>
                <a:gd name="connsiteX108" fmla="*/ 5072262 w 7987990"/>
                <a:gd name="connsiteY108" fmla="*/ 1587260 h 2449902"/>
                <a:gd name="connsiteX109" fmla="*/ 5227538 w 7987990"/>
                <a:gd name="connsiteY109" fmla="*/ 1535502 h 2449902"/>
                <a:gd name="connsiteX110" fmla="*/ 5193032 w 7987990"/>
                <a:gd name="connsiteY110" fmla="*/ 1328468 h 2449902"/>
                <a:gd name="connsiteX111" fmla="*/ 5089515 w 7987990"/>
                <a:gd name="connsiteY111" fmla="*/ 1190445 h 2449902"/>
                <a:gd name="connsiteX112" fmla="*/ 5055009 w 7987990"/>
                <a:gd name="connsiteY112" fmla="*/ 1293962 h 2449902"/>
                <a:gd name="connsiteX113" fmla="*/ 5141273 w 7987990"/>
                <a:gd name="connsiteY113" fmla="*/ 1311215 h 2449902"/>
                <a:gd name="connsiteX114" fmla="*/ 5262043 w 7987990"/>
                <a:gd name="connsiteY114" fmla="*/ 1293962 h 2449902"/>
                <a:gd name="connsiteX115" fmla="*/ 5331055 w 7987990"/>
                <a:gd name="connsiteY115" fmla="*/ 1259457 h 2449902"/>
                <a:gd name="connsiteX116" fmla="*/ 5572594 w 7987990"/>
                <a:gd name="connsiteY116" fmla="*/ 1224951 h 2449902"/>
                <a:gd name="connsiteX117" fmla="*/ 5658858 w 7987990"/>
                <a:gd name="connsiteY117" fmla="*/ 1207698 h 2449902"/>
                <a:gd name="connsiteX118" fmla="*/ 5831387 w 7987990"/>
                <a:gd name="connsiteY118" fmla="*/ 1224951 h 2449902"/>
                <a:gd name="connsiteX119" fmla="*/ 5831387 w 7987990"/>
                <a:gd name="connsiteY119" fmla="*/ 1449238 h 2449902"/>
                <a:gd name="connsiteX120" fmla="*/ 5848639 w 7987990"/>
                <a:gd name="connsiteY120" fmla="*/ 1500996 h 2449902"/>
                <a:gd name="connsiteX121" fmla="*/ 5934904 w 7987990"/>
                <a:gd name="connsiteY121" fmla="*/ 1518249 h 2449902"/>
                <a:gd name="connsiteX122" fmla="*/ 6314466 w 7987990"/>
                <a:gd name="connsiteY122" fmla="*/ 1483743 h 2449902"/>
                <a:gd name="connsiteX123" fmla="*/ 6366224 w 7987990"/>
                <a:gd name="connsiteY123" fmla="*/ 1431985 h 2449902"/>
                <a:gd name="connsiteX124" fmla="*/ 6417983 w 7987990"/>
                <a:gd name="connsiteY124" fmla="*/ 1362974 h 2449902"/>
                <a:gd name="connsiteX125" fmla="*/ 6486994 w 7987990"/>
                <a:gd name="connsiteY125" fmla="*/ 1345721 h 2449902"/>
                <a:gd name="connsiteX126" fmla="*/ 6607764 w 7987990"/>
                <a:gd name="connsiteY126" fmla="*/ 1311215 h 2449902"/>
                <a:gd name="connsiteX127" fmla="*/ 6814798 w 7987990"/>
                <a:gd name="connsiteY127" fmla="*/ 1328468 h 2449902"/>
                <a:gd name="connsiteX128" fmla="*/ 7108096 w 7987990"/>
                <a:gd name="connsiteY128" fmla="*/ 1397479 h 2449902"/>
                <a:gd name="connsiteX129" fmla="*/ 7987990 w 7987990"/>
                <a:gd name="connsiteY129" fmla="*/ 1414732 h 244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7987990" h="2449902">
                  <a:moveTo>
                    <a:pt x="241470" y="1673525"/>
                  </a:moveTo>
                  <a:cubicBezTo>
                    <a:pt x="156927" y="1622798"/>
                    <a:pt x="102422" y="1602462"/>
                    <a:pt x="51689" y="1500996"/>
                  </a:cubicBezTo>
                  <a:cubicBezTo>
                    <a:pt x="27977" y="1453573"/>
                    <a:pt x="28685" y="1397479"/>
                    <a:pt x="17183" y="1345721"/>
                  </a:cubicBezTo>
                  <a:cubicBezTo>
                    <a:pt x="70689" y="1078191"/>
                    <a:pt x="7620" y="980335"/>
                    <a:pt x="258722" y="879894"/>
                  </a:cubicBezTo>
                  <a:cubicBezTo>
                    <a:pt x="285949" y="869003"/>
                    <a:pt x="316232" y="891396"/>
                    <a:pt x="344987" y="897147"/>
                  </a:cubicBezTo>
                  <a:cubicBezTo>
                    <a:pt x="303032" y="1274744"/>
                    <a:pt x="378336" y="788186"/>
                    <a:pt x="206964" y="1259457"/>
                  </a:cubicBezTo>
                  <a:cubicBezTo>
                    <a:pt x="187213" y="1313773"/>
                    <a:pt x="195462" y="1374476"/>
                    <a:pt x="189711" y="1431985"/>
                  </a:cubicBezTo>
                  <a:cubicBezTo>
                    <a:pt x="218466" y="1466491"/>
                    <a:pt x="233364" y="1521298"/>
                    <a:pt x="275975" y="1535502"/>
                  </a:cubicBezTo>
                  <a:cubicBezTo>
                    <a:pt x="315694" y="1548742"/>
                    <a:pt x="361088" y="1522939"/>
                    <a:pt x="396745" y="1500996"/>
                  </a:cubicBezTo>
                  <a:cubicBezTo>
                    <a:pt x="645411" y="1347971"/>
                    <a:pt x="358406" y="1445055"/>
                    <a:pt x="603779" y="1311215"/>
                  </a:cubicBezTo>
                  <a:cubicBezTo>
                    <a:pt x="629523" y="1297173"/>
                    <a:pt x="661288" y="1299713"/>
                    <a:pt x="690043" y="1293962"/>
                  </a:cubicBezTo>
                  <a:cubicBezTo>
                    <a:pt x="756705" y="1560610"/>
                    <a:pt x="875302" y="1783884"/>
                    <a:pt x="724549" y="2053087"/>
                  </a:cubicBezTo>
                  <a:cubicBezTo>
                    <a:pt x="693133" y="2109187"/>
                    <a:pt x="614543" y="2124346"/>
                    <a:pt x="552021" y="2139351"/>
                  </a:cubicBezTo>
                  <a:cubicBezTo>
                    <a:pt x="467952" y="2159527"/>
                    <a:pt x="379492" y="2150853"/>
                    <a:pt x="293228" y="2156604"/>
                  </a:cubicBezTo>
                  <a:cubicBezTo>
                    <a:pt x="241470" y="2145102"/>
                    <a:pt x="177855" y="2157013"/>
                    <a:pt x="137953" y="2122098"/>
                  </a:cubicBezTo>
                  <a:cubicBezTo>
                    <a:pt x="38992" y="2035507"/>
                    <a:pt x="-51634" y="1802630"/>
                    <a:pt x="34436" y="1673525"/>
                  </a:cubicBezTo>
                  <a:cubicBezTo>
                    <a:pt x="113675" y="1554666"/>
                    <a:pt x="241461" y="1473760"/>
                    <a:pt x="362239" y="1397479"/>
                  </a:cubicBezTo>
                  <a:cubicBezTo>
                    <a:pt x="468506" y="1330363"/>
                    <a:pt x="655817" y="1270866"/>
                    <a:pt x="793560" y="1224951"/>
                  </a:cubicBezTo>
                  <a:cubicBezTo>
                    <a:pt x="1049758" y="990103"/>
                    <a:pt x="1194936" y="958027"/>
                    <a:pt x="948836" y="465827"/>
                  </a:cubicBezTo>
                  <a:cubicBezTo>
                    <a:pt x="897078" y="362310"/>
                    <a:pt x="741802" y="362310"/>
                    <a:pt x="638285" y="310551"/>
                  </a:cubicBezTo>
                  <a:cubicBezTo>
                    <a:pt x="575025" y="327804"/>
                    <a:pt x="450185" y="296761"/>
                    <a:pt x="448504" y="362310"/>
                  </a:cubicBezTo>
                  <a:cubicBezTo>
                    <a:pt x="435892" y="854162"/>
                    <a:pt x="560261" y="859395"/>
                    <a:pt x="724549" y="1138687"/>
                  </a:cubicBezTo>
                  <a:cubicBezTo>
                    <a:pt x="750629" y="1183023"/>
                    <a:pt x="770556" y="1230702"/>
                    <a:pt x="793560" y="1276710"/>
                  </a:cubicBezTo>
                  <a:cubicBezTo>
                    <a:pt x="799311" y="1328468"/>
                    <a:pt x="832363" y="1384576"/>
                    <a:pt x="810813" y="1431985"/>
                  </a:cubicBezTo>
                  <a:cubicBezTo>
                    <a:pt x="718740" y="1634547"/>
                    <a:pt x="546864" y="1706378"/>
                    <a:pt x="362239" y="1794294"/>
                  </a:cubicBezTo>
                  <a:cubicBezTo>
                    <a:pt x="329400" y="1809932"/>
                    <a:pt x="293228" y="1817298"/>
                    <a:pt x="258722" y="1828800"/>
                  </a:cubicBezTo>
                  <a:cubicBezTo>
                    <a:pt x="241469" y="1794294"/>
                    <a:pt x="189711" y="1759789"/>
                    <a:pt x="206964" y="1725283"/>
                  </a:cubicBezTo>
                  <a:cubicBezTo>
                    <a:pt x="250611" y="1637990"/>
                    <a:pt x="346610" y="1588846"/>
                    <a:pt x="413998" y="1518249"/>
                  </a:cubicBezTo>
                  <a:cubicBezTo>
                    <a:pt x="467421" y="1462282"/>
                    <a:pt x="521472" y="1406559"/>
                    <a:pt x="569273" y="1345721"/>
                  </a:cubicBezTo>
                  <a:cubicBezTo>
                    <a:pt x="585163" y="1325498"/>
                    <a:pt x="579231" y="1284381"/>
                    <a:pt x="603779" y="1276710"/>
                  </a:cubicBezTo>
                  <a:cubicBezTo>
                    <a:pt x="680823" y="1252634"/>
                    <a:pt x="764806" y="1265208"/>
                    <a:pt x="845319" y="1259457"/>
                  </a:cubicBezTo>
                  <a:cubicBezTo>
                    <a:pt x="914330" y="1224951"/>
                    <a:pt x="982623" y="1188970"/>
                    <a:pt x="1052353" y="1155940"/>
                  </a:cubicBezTo>
                  <a:cubicBezTo>
                    <a:pt x="1091935" y="1137191"/>
                    <a:pt x="1133355" y="1122535"/>
                    <a:pt x="1173122" y="1104181"/>
                  </a:cubicBezTo>
                  <a:cubicBezTo>
                    <a:pt x="1236423" y="1074965"/>
                    <a:pt x="1385919" y="995921"/>
                    <a:pt x="1431915" y="966159"/>
                  </a:cubicBezTo>
                  <a:cubicBezTo>
                    <a:pt x="1480198" y="934917"/>
                    <a:pt x="1523930" y="897148"/>
                    <a:pt x="1569938" y="862642"/>
                  </a:cubicBezTo>
                  <a:cubicBezTo>
                    <a:pt x="1587191" y="833887"/>
                    <a:pt x="1627695" y="809370"/>
                    <a:pt x="1621696" y="776377"/>
                  </a:cubicBezTo>
                  <a:cubicBezTo>
                    <a:pt x="1571862" y="502294"/>
                    <a:pt x="1565041" y="521548"/>
                    <a:pt x="1414662" y="431321"/>
                  </a:cubicBezTo>
                  <a:cubicBezTo>
                    <a:pt x="1351402" y="442823"/>
                    <a:pt x="1280526" y="433612"/>
                    <a:pt x="1224881" y="465827"/>
                  </a:cubicBezTo>
                  <a:cubicBezTo>
                    <a:pt x="1164950" y="500524"/>
                    <a:pt x="1103654" y="553919"/>
                    <a:pt x="1086858" y="621102"/>
                  </a:cubicBezTo>
                  <a:cubicBezTo>
                    <a:pt x="1078725" y="653634"/>
                    <a:pt x="1143129" y="657863"/>
                    <a:pt x="1173122" y="672860"/>
                  </a:cubicBezTo>
                  <a:cubicBezTo>
                    <a:pt x="1315764" y="744181"/>
                    <a:pt x="1460669" y="810883"/>
                    <a:pt x="1604443" y="879894"/>
                  </a:cubicBezTo>
                  <a:cubicBezTo>
                    <a:pt x="1659579" y="1106565"/>
                    <a:pt x="1914974" y="1575032"/>
                    <a:pt x="1621696" y="1811547"/>
                  </a:cubicBezTo>
                  <a:cubicBezTo>
                    <a:pt x="1512683" y="1899460"/>
                    <a:pt x="1224881" y="1949570"/>
                    <a:pt x="1224881" y="1949570"/>
                  </a:cubicBezTo>
                  <a:cubicBezTo>
                    <a:pt x="1207628" y="1851804"/>
                    <a:pt x="1155363" y="1753947"/>
                    <a:pt x="1173122" y="1656272"/>
                  </a:cubicBezTo>
                  <a:cubicBezTo>
                    <a:pt x="1189548" y="1565930"/>
                    <a:pt x="1426293" y="1238822"/>
                    <a:pt x="1483673" y="1155940"/>
                  </a:cubicBezTo>
                  <a:cubicBezTo>
                    <a:pt x="1511680" y="1043910"/>
                    <a:pt x="1545189" y="904218"/>
                    <a:pt x="1587190" y="810883"/>
                  </a:cubicBezTo>
                  <a:cubicBezTo>
                    <a:pt x="1625135" y="726561"/>
                    <a:pt x="1797900" y="683084"/>
                    <a:pt x="1845983" y="655608"/>
                  </a:cubicBezTo>
                  <a:cubicBezTo>
                    <a:pt x="1906933" y="620779"/>
                    <a:pt x="1961002" y="575095"/>
                    <a:pt x="2018511" y="534838"/>
                  </a:cubicBezTo>
                  <a:cubicBezTo>
                    <a:pt x="2110526" y="736121"/>
                    <a:pt x="2224569" y="928726"/>
                    <a:pt x="2294556" y="1138687"/>
                  </a:cubicBezTo>
                  <a:cubicBezTo>
                    <a:pt x="2323710" y="1226150"/>
                    <a:pt x="2328597" y="1324079"/>
                    <a:pt x="2311809" y="1414732"/>
                  </a:cubicBezTo>
                  <a:cubicBezTo>
                    <a:pt x="2298688" y="1485586"/>
                    <a:pt x="2249847" y="1545643"/>
                    <a:pt x="2208292" y="1604513"/>
                  </a:cubicBezTo>
                  <a:cubicBezTo>
                    <a:pt x="2180151" y="1644380"/>
                    <a:pt x="2142263" y="1676790"/>
                    <a:pt x="2104775" y="1708030"/>
                  </a:cubicBezTo>
                  <a:cubicBezTo>
                    <a:pt x="1913033" y="1867815"/>
                    <a:pt x="1876455" y="1875469"/>
                    <a:pt x="1656202" y="2001328"/>
                  </a:cubicBezTo>
                  <a:cubicBezTo>
                    <a:pt x="1661953" y="2087592"/>
                    <a:pt x="1624751" y="2188689"/>
                    <a:pt x="1673455" y="2260121"/>
                  </a:cubicBezTo>
                  <a:cubicBezTo>
                    <a:pt x="1701294" y="2300951"/>
                    <a:pt x="2016581" y="2421526"/>
                    <a:pt x="2087522" y="2449902"/>
                  </a:cubicBezTo>
                  <a:cubicBezTo>
                    <a:pt x="2305114" y="2399688"/>
                    <a:pt x="2429756" y="2397741"/>
                    <a:pt x="2605107" y="2208362"/>
                  </a:cubicBezTo>
                  <a:cubicBezTo>
                    <a:pt x="2675002" y="2132876"/>
                    <a:pt x="2697122" y="2024332"/>
                    <a:pt x="2743130" y="1932317"/>
                  </a:cubicBezTo>
                  <a:cubicBezTo>
                    <a:pt x="2760383" y="1805796"/>
                    <a:pt x="2811925" y="1679305"/>
                    <a:pt x="2794889" y="1552755"/>
                  </a:cubicBezTo>
                  <a:cubicBezTo>
                    <a:pt x="2749868" y="1218316"/>
                    <a:pt x="2509419" y="675095"/>
                    <a:pt x="2139281" y="569343"/>
                  </a:cubicBezTo>
                  <a:cubicBezTo>
                    <a:pt x="1951240" y="515618"/>
                    <a:pt x="2059809" y="541721"/>
                    <a:pt x="1811477" y="500332"/>
                  </a:cubicBezTo>
                  <a:cubicBezTo>
                    <a:pt x="1799975" y="431321"/>
                    <a:pt x="1776972" y="363261"/>
                    <a:pt x="1776972" y="293298"/>
                  </a:cubicBezTo>
                  <a:cubicBezTo>
                    <a:pt x="1776972" y="254137"/>
                    <a:pt x="1813083" y="114346"/>
                    <a:pt x="1828730" y="51759"/>
                  </a:cubicBezTo>
                  <a:cubicBezTo>
                    <a:pt x="1799975" y="34506"/>
                    <a:pt x="1776000" y="0"/>
                    <a:pt x="1742466" y="0"/>
                  </a:cubicBezTo>
                  <a:cubicBezTo>
                    <a:pt x="1501965" y="0"/>
                    <a:pt x="1219501" y="37336"/>
                    <a:pt x="966089" y="69011"/>
                  </a:cubicBezTo>
                  <a:cubicBezTo>
                    <a:pt x="914330" y="120770"/>
                    <a:pt x="837998" y="156325"/>
                    <a:pt x="810813" y="224287"/>
                  </a:cubicBezTo>
                  <a:cubicBezTo>
                    <a:pt x="736137" y="410977"/>
                    <a:pt x="806610" y="583555"/>
                    <a:pt x="897077" y="741872"/>
                  </a:cubicBezTo>
                  <a:cubicBezTo>
                    <a:pt x="923383" y="787907"/>
                    <a:pt x="967836" y="820951"/>
                    <a:pt x="1000594" y="862642"/>
                  </a:cubicBezTo>
                  <a:cubicBezTo>
                    <a:pt x="1113090" y="1005819"/>
                    <a:pt x="1032897" y="969921"/>
                    <a:pt x="1155870" y="1000664"/>
                  </a:cubicBezTo>
                  <a:cubicBezTo>
                    <a:pt x="1318030" y="1096052"/>
                    <a:pt x="1628750" y="1266510"/>
                    <a:pt x="1759719" y="1397479"/>
                  </a:cubicBezTo>
                  <a:cubicBezTo>
                    <a:pt x="1821792" y="1459552"/>
                    <a:pt x="1851734" y="1547004"/>
                    <a:pt x="1897741" y="1621766"/>
                  </a:cubicBezTo>
                  <a:cubicBezTo>
                    <a:pt x="1909243" y="1696528"/>
                    <a:pt x="1932247" y="1770411"/>
                    <a:pt x="1932247" y="1846053"/>
                  </a:cubicBezTo>
                  <a:cubicBezTo>
                    <a:pt x="1932247" y="1899074"/>
                    <a:pt x="1933407" y="1962096"/>
                    <a:pt x="1897741" y="2001328"/>
                  </a:cubicBezTo>
                  <a:cubicBezTo>
                    <a:pt x="1865841" y="2036418"/>
                    <a:pt x="1806776" y="2029952"/>
                    <a:pt x="1759719" y="2035834"/>
                  </a:cubicBezTo>
                  <a:cubicBezTo>
                    <a:pt x="1668236" y="2047269"/>
                    <a:pt x="1575688" y="2047336"/>
                    <a:pt x="1483673" y="2053087"/>
                  </a:cubicBezTo>
                  <a:cubicBezTo>
                    <a:pt x="1368654" y="2024332"/>
                    <a:pt x="1249627" y="2008452"/>
                    <a:pt x="1138617" y="1966823"/>
                  </a:cubicBezTo>
                  <a:cubicBezTo>
                    <a:pt x="1108156" y="1955400"/>
                    <a:pt x="1056566" y="1927616"/>
                    <a:pt x="1069606" y="1897811"/>
                  </a:cubicBezTo>
                  <a:cubicBezTo>
                    <a:pt x="1146334" y="1722432"/>
                    <a:pt x="1243049" y="1548324"/>
                    <a:pt x="1380156" y="1414732"/>
                  </a:cubicBezTo>
                  <a:cubicBezTo>
                    <a:pt x="1600000" y="1200525"/>
                    <a:pt x="1958973" y="1222618"/>
                    <a:pt x="2225545" y="1190445"/>
                  </a:cubicBezTo>
                  <a:cubicBezTo>
                    <a:pt x="2398346" y="1169590"/>
                    <a:pt x="2570602" y="1144438"/>
                    <a:pt x="2743130" y="1121434"/>
                  </a:cubicBezTo>
                  <a:cubicBezTo>
                    <a:pt x="2751265" y="1048223"/>
                    <a:pt x="2763981" y="822551"/>
                    <a:pt x="2829394" y="776377"/>
                  </a:cubicBezTo>
                  <a:cubicBezTo>
                    <a:pt x="2890653" y="733135"/>
                    <a:pt x="2978919" y="764876"/>
                    <a:pt x="3053681" y="759125"/>
                  </a:cubicBezTo>
                  <a:cubicBezTo>
                    <a:pt x="3114712" y="746919"/>
                    <a:pt x="3337707" y="679315"/>
                    <a:pt x="3398738" y="759125"/>
                  </a:cubicBezTo>
                  <a:cubicBezTo>
                    <a:pt x="3452177" y="829006"/>
                    <a:pt x="3433243" y="931653"/>
                    <a:pt x="3450496" y="1017917"/>
                  </a:cubicBezTo>
                  <a:cubicBezTo>
                    <a:pt x="3444745" y="1109932"/>
                    <a:pt x="3452560" y="1203814"/>
                    <a:pt x="3433243" y="1293962"/>
                  </a:cubicBezTo>
                  <a:cubicBezTo>
                    <a:pt x="3417578" y="1367065"/>
                    <a:pt x="3373230" y="1430994"/>
                    <a:pt x="3346979" y="1500996"/>
                  </a:cubicBezTo>
                  <a:cubicBezTo>
                    <a:pt x="3338653" y="1523198"/>
                    <a:pt x="3335477" y="1547004"/>
                    <a:pt x="3329726" y="1570008"/>
                  </a:cubicBezTo>
                  <a:cubicBezTo>
                    <a:pt x="3127401" y="1538062"/>
                    <a:pt x="2943858" y="1529838"/>
                    <a:pt x="2760383" y="1431985"/>
                  </a:cubicBezTo>
                  <a:cubicBezTo>
                    <a:pt x="2744337" y="1423427"/>
                    <a:pt x="2748881" y="1397480"/>
                    <a:pt x="2743130" y="1380227"/>
                  </a:cubicBezTo>
                  <a:cubicBezTo>
                    <a:pt x="2748881" y="1362974"/>
                    <a:pt x="2744593" y="1337491"/>
                    <a:pt x="2760383" y="1328468"/>
                  </a:cubicBezTo>
                  <a:cubicBezTo>
                    <a:pt x="2956803" y="1216228"/>
                    <a:pt x="3035840" y="1239006"/>
                    <a:pt x="3260715" y="1224951"/>
                  </a:cubicBezTo>
                  <a:cubicBezTo>
                    <a:pt x="3295221" y="1236453"/>
                    <a:pt x="3333255" y="1240394"/>
                    <a:pt x="3364232" y="1259457"/>
                  </a:cubicBezTo>
                  <a:cubicBezTo>
                    <a:pt x="3409388" y="1287245"/>
                    <a:pt x="3432031" y="1365277"/>
                    <a:pt x="3485002" y="1362974"/>
                  </a:cubicBezTo>
                  <a:cubicBezTo>
                    <a:pt x="3585343" y="1358611"/>
                    <a:pt x="3665765" y="1273965"/>
                    <a:pt x="3761047" y="1242204"/>
                  </a:cubicBezTo>
                  <a:cubicBezTo>
                    <a:pt x="3805033" y="1227542"/>
                    <a:pt x="3853062" y="1230702"/>
                    <a:pt x="3899070" y="1224951"/>
                  </a:cubicBezTo>
                  <a:cubicBezTo>
                    <a:pt x="3979723" y="1278721"/>
                    <a:pt x="4003057" y="1317320"/>
                    <a:pt x="3985334" y="1086928"/>
                  </a:cubicBezTo>
                  <a:cubicBezTo>
                    <a:pt x="3982900" y="1055281"/>
                    <a:pt x="3854118" y="987495"/>
                    <a:pt x="3847311" y="983411"/>
                  </a:cubicBezTo>
                  <a:cubicBezTo>
                    <a:pt x="3795553" y="1017917"/>
                    <a:pt x="3721008" y="1031881"/>
                    <a:pt x="3692036" y="1086928"/>
                  </a:cubicBezTo>
                  <a:cubicBezTo>
                    <a:pt x="3657113" y="1153282"/>
                    <a:pt x="3663794" y="1237041"/>
                    <a:pt x="3674783" y="1311215"/>
                  </a:cubicBezTo>
                  <a:cubicBezTo>
                    <a:pt x="3708342" y="1537741"/>
                    <a:pt x="3742157" y="1497720"/>
                    <a:pt x="3812806" y="1639019"/>
                  </a:cubicBezTo>
                  <a:cubicBezTo>
                    <a:pt x="3862744" y="1738895"/>
                    <a:pt x="3783697" y="1644416"/>
                    <a:pt x="3881817" y="1742536"/>
                  </a:cubicBezTo>
                  <a:cubicBezTo>
                    <a:pt x="3962330" y="1725283"/>
                    <a:pt x="4049124" y="1726408"/>
                    <a:pt x="4123356" y="1690777"/>
                  </a:cubicBezTo>
                  <a:cubicBezTo>
                    <a:pt x="4197043" y="1655407"/>
                    <a:pt x="4243050" y="1577555"/>
                    <a:pt x="4313138" y="1535502"/>
                  </a:cubicBezTo>
                  <a:lnTo>
                    <a:pt x="4399402" y="1483743"/>
                  </a:lnTo>
                  <a:cubicBezTo>
                    <a:pt x="4405153" y="1460739"/>
                    <a:pt x="4408329" y="1436934"/>
                    <a:pt x="4416655" y="1414732"/>
                  </a:cubicBezTo>
                  <a:cubicBezTo>
                    <a:pt x="4462465" y="1292572"/>
                    <a:pt x="4458249" y="1346430"/>
                    <a:pt x="4623689" y="1362974"/>
                  </a:cubicBezTo>
                  <a:cubicBezTo>
                    <a:pt x="4675447" y="1391729"/>
                    <a:pt x="4726006" y="1422759"/>
                    <a:pt x="4778964" y="1449238"/>
                  </a:cubicBezTo>
                  <a:cubicBezTo>
                    <a:pt x="4795230" y="1457371"/>
                    <a:pt x="4817863" y="1453632"/>
                    <a:pt x="4830722" y="1466491"/>
                  </a:cubicBezTo>
                  <a:cubicBezTo>
                    <a:pt x="4854434" y="1490203"/>
                    <a:pt x="4852488" y="1537758"/>
                    <a:pt x="4882481" y="1552755"/>
                  </a:cubicBezTo>
                  <a:cubicBezTo>
                    <a:pt x="4939990" y="1581509"/>
                    <a:pt x="5009002" y="1575758"/>
                    <a:pt x="5072262" y="1587260"/>
                  </a:cubicBezTo>
                  <a:cubicBezTo>
                    <a:pt x="5124021" y="1570007"/>
                    <a:pt x="5185312" y="1570050"/>
                    <a:pt x="5227538" y="1535502"/>
                  </a:cubicBezTo>
                  <a:cubicBezTo>
                    <a:pt x="5322802" y="1457559"/>
                    <a:pt x="5227895" y="1388232"/>
                    <a:pt x="5193032" y="1328468"/>
                  </a:cubicBezTo>
                  <a:cubicBezTo>
                    <a:pt x="5115355" y="1195308"/>
                    <a:pt x="5182318" y="1252315"/>
                    <a:pt x="5089515" y="1190445"/>
                  </a:cubicBezTo>
                  <a:cubicBezTo>
                    <a:pt x="5078013" y="1224951"/>
                    <a:pt x="5040681" y="1260531"/>
                    <a:pt x="5055009" y="1293962"/>
                  </a:cubicBezTo>
                  <a:cubicBezTo>
                    <a:pt x="5066560" y="1320915"/>
                    <a:pt x="5111949" y="1311215"/>
                    <a:pt x="5141273" y="1311215"/>
                  </a:cubicBezTo>
                  <a:cubicBezTo>
                    <a:pt x="5181938" y="1311215"/>
                    <a:pt x="5221786" y="1299713"/>
                    <a:pt x="5262043" y="1293962"/>
                  </a:cubicBezTo>
                  <a:cubicBezTo>
                    <a:pt x="5285047" y="1282460"/>
                    <a:pt x="5305948" y="1265036"/>
                    <a:pt x="5331055" y="1259457"/>
                  </a:cubicBezTo>
                  <a:cubicBezTo>
                    <a:pt x="5410449" y="1241814"/>
                    <a:pt x="5492843" y="1240901"/>
                    <a:pt x="5572594" y="1224951"/>
                  </a:cubicBezTo>
                  <a:lnTo>
                    <a:pt x="5658858" y="1207698"/>
                  </a:lnTo>
                  <a:cubicBezTo>
                    <a:pt x="5716368" y="1213449"/>
                    <a:pt x="5779692" y="1199104"/>
                    <a:pt x="5831387" y="1224951"/>
                  </a:cubicBezTo>
                  <a:cubicBezTo>
                    <a:pt x="5906668" y="1262591"/>
                    <a:pt x="5837933" y="1423052"/>
                    <a:pt x="5831387" y="1449238"/>
                  </a:cubicBezTo>
                  <a:cubicBezTo>
                    <a:pt x="5837138" y="1466491"/>
                    <a:pt x="5833507" y="1490908"/>
                    <a:pt x="5848639" y="1500996"/>
                  </a:cubicBezTo>
                  <a:cubicBezTo>
                    <a:pt x="5873038" y="1517262"/>
                    <a:pt x="5905600" y="1519334"/>
                    <a:pt x="5934904" y="1518249"/>
                  </a:cubicBezTo>
                  <a:cubicBezTo>
                    <a:pt x="6061859" y="1513547"/>
                    <a:pt x="6187945" y="1495245"/>
                    <a:pt x="6314466" y="1483743"/>
                  </a:cubicBezTo>
                  <a:cubicBezTo>
                    <a:pt x="6331719" y="1466490"/>
                    <a:pt x="6350345" y="1450510"/>
                    <a:pt x="6366224" y="1431985"/>
                  </a:cubicBezTo>
                  <a:cubicBezTo>
                    <a:pt x="6384937" y="1410153"/>
                    <a:pt x="6394584" y="1379687"/>
                    <a:pt x="6417983" y="1362974"/>
                  </a:cubicBezTo>
                  <a:cubicBezTo>
                    <a:pt x="6437278" y="1349192"/>
                    <a:pt x="6464118" y="1351960"/>
                    <a:pt x="6486994" y="1345721"/>
                  </a:cubicBezTo>
                  <a:cubicBezTo>
                    <a:pt x="6527386" y="1334705"/>
                    <a:pt x="6567507" y="1322717"/>
                    <a:pt x="6607764" y="1311215"/>
                  </a:cubicBezTo>
                  <a:cubicBezTo>
                    <a:pt x="6676775" y="1316966"/>
                    <a:pt x="6746771" y="1315510"/>
                    <a:pt x="6814798" y="1328468"/>
                  </a:cubicBezTo>
                  <a:cubicBezTo>
                    <a:pt x="7077085" y="1378428"/>
                    <a:pt x="6862375" y="1387450"/>
                    <a:pt x="7108096" y="1397479"/>
                  </a:cubicBezTo>
                  <a:cubicBezTo>
                    <a:pt x="7565159" y="1416134"/>
                    <a:pt x="7654653" y="1414732"/>
                    <a:pt x="7987990" y="1414732"/>
                  </a:cubicBezTo>
                </a:path>
              </a:pathLst>
            </a:custGeom>
            <a:noFill/>
            <a:ln w="2857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CA" sz="1800" b="0" i="0" u="none" strike="noStrike" cap="none" spc="0" normalizeH="0" baseline="0">
                <a:ln>
                  <a:noFill/>
                </a:ln>
                <a:solidFill>
                  <a:srgbClr val="000000"/>
                </a:solidFill>
                <a:effectLst/>
                <a:uFillTx/>
              </a:endParaRPr>
            </a:p>
          </p:txBody>
        </p:sp>
        <p:cxnSp>
          <p:nvCxnSpPr>
            <p:cNvPr id="21" name="Straight Connector 20">
              <a:extLst>
                <a:ext uri="{FF2B5EF4-FFF2-40B4-BE49-F238E27FC236}">
                  <a16:creationId xmlns:a16="http://schemas.microsoft.com/office/drawing/2014/main" id="{06AC0250-4FAC-4DD8-50FF-7A8A19B19E68}"/>
                </a:ext>
              </a:extLst>
            </p:cNvPr>
            <p:cNvCxnSpPr>
              <a:cxnSpLocks/>
              <a:stCxn id="19" idx="2"/>
            </p:cNvCxnSpPr>
            <p:nvPr/>
          </p:nvCxnSpPr>
          <p:spPr>
            <a:xfrm flipH="1">
              <a:off x="224287" y="2656936"/>
              <a:ext cx="500332" cy="0"/>
            </a:xfrm>
            <a:prstGeom prst="line">
              <a:avLst/>
            </a:prstGeom>
            <a:noFill/>
            <a:ln w="28575" cap="flat">
              <a:solidFill>
                <a:schemeClr val="tx1"/>
              </a:solidFill>
              <a:prstDash val="solid"/>
              <a:round/>
            </a:ln>
            <a:effectLst/>
            <a:sp3d/>
          </p:spPr>
          <p:style>
            <a:lnRef idx="0">
              <a:scrgbClr r="0" g="0" b="0"/>
            </a:lnRef>
            <a:fillRef idx="0">
              <a:scrgbClr r="0" g="0" b="0"/>
            </a:fillRef>
            <a:effectRef idx="0">
              <a:scrgbClr r="0" g="0" b="0"/>
            </a:effectRef>
            <a:fontRef idx="none"/>
          </p:style>
        </p:cxnSp>
      </p:grpSp>
      <p:grpSp>
        <p:nvGrpSpPr>
          <p:cNvPr id="22" name="Group 21">
            <a:extLst>
              <a:ext uri="{FF2B5EF4-FFF2-40B4-BE49-F238E27FC236}">
                <a16:creationId xmlns:a16="http://schemas.microsoft.com/office/drawing/2014/main" id="{ED8E67EE-5784-FF05-FBCD-E56165F4B413}"/>
              </a:ext>
            </a:extLst>
          </p:cNvPr>
          <p:cNvGrpSpPr/>
          <p:nvPr/>
        </p:nvGrpSpPr>
        <p:grpSpPr>
          <a:xfrm>
            <a:off x="224307" y="1311214"/>
            <a:ext cx="8471139" cy="2449902"/>
            <a:chOff x="224287" y="1311215"/>
            <a:chExt cx="8471139" cy="2449902"/>
          </a:xfrm>
        </p:grpSpPr>
        <p:sp>
          <p:nvSpPr>
            <p:cNvPr id="24" name="Freeform: Shape 18">
              <a:extLst>
                <a:ext uri="{FF2B5EF4-FFF2-40B4-BE49-F238E27FC236}">
                  <a16:creationId xmlns:a16="http://schemas.microsoft.com/office/drawing/2014/main" id="{C33C0487-B96B-14C1-EA04-62609330CD07}"/>
                </a:ext>
              </a:extLst>
            </p:cNvPr>
            <p:cNvSpPr/>
            <p:nvPr/>
          </p:nvSpPr>
          <p:spPr>
            <a:xfrm>
              <a:off x="707436" y="1311215"/>
              <a:ext cx="7987990" cy="2449902"/>
            </a:xfrm>
            <a:custGeom>
              <a:avLst/>
              <a:gdLst>
                <a:gd name="connsiteX0" fmla="*/ 241470 w 7987990"/>
                <a:gd name="connsiteY0" fmla="*/ 1673525 h 2449902"/>
                <a:gd name="connsiteX1" fmla="*/ 51689 w 7987990"/>
                <a:gd name="connsiteY1" fmla="*/ 1500996 h 2449902"/>
                <a:gd name="connsiteX2" fmla="*/ 17183 w 7987990"/>
                <a:gd name="connsiteY2" fmla="*/ 1345721 h 2449902"/>
                <a:gd name="connsiteX3" fmla="*/ 258722 w 7987990"/>
                <a:gd name="connsiteY3" fmla="*/ 879894 h 2449902"/>
                <a:gd name="connsiteX4" fmla="*/ 344987 w 7987990"/>
                <a:gd name="connsiteY4" fmla="*/ 897147 h 2449902"/>
                <a:gd name="connsiteX5" fmla="*/ 206964 w 7987990"/>
                <a:gd name="connsiteY5" fmla="*/ 1259457 h 2449902"/>
                <a:gd name="connsiteX6" fmla="*/ 189711 w 7987990"/>
                <a:gd name="connsiteY6" fmla="*/ 1431985 h 2449902"/>
                <a:gd name="connsiteX7" fmla="*/ 275975 w 7987990"/>
                <a:gd name="connsiteY7" fmla="*/ 1535502 h 2449902"/>
                <a:gd name="connsiteX8" fmla="*/ 396745 w 7987990"/>
                <a:gd name="connsiteY8" fmla="*/ 1500996 h 2449902"/>
                <a:gd name="connsiteX9" fmla="*/ 603779 w 7987990"/>
                <a:gd name="connsiteY9" fmla="*/ 1311215 h 2449902"/>
                <a:gd name="connsiteX10" fmla="*/ 690043 w 7987990"/>
                <a:gd name="connsiteY10" fmla="*/ 1293962 h 2449902"/>
                <a:gd name="connsiteX11" fmla="*/ 724549 w 7987990"/>
                <a:gd name="connsiteY11" fmla="*/ 2053087 h 2449902"/>
                <a:gd name="connsiteX12" fmla="*/ 552021 w 7987990"/>
                <a:gd name="connsiteY12" fmla="*/ 2139351 h 2449902"/>
                <a:gd name="connsiteX13" fmla="*/ 293228 w 7987990"/>
                <a:gd name="connsiteY13" fmla="*/ 2156604 h 2449902"/>
                <a:gd name="connsiteX14" fmla="*/ 137953 w 7987990"/>
                <a:gd name="connsiteY14" fmla="*/ 2122098 h 2449902"/>
                <a:gd name="connsiteX15" fmla="*/ 34436 w 7987990"/>
                <a:gd name="connsiteY15" fmla="*/ 1673525 h 2449902"/>
                <a:gd name="connsiteX16" fmla="*/ 362239 w 7987990"/>
                <a:gd name="connsiteY16" fmla="*/ 1397479 h 2449902"/>
                <a:gd name="connsiteX17" fmla="*/ 793560 w 7987990"/>
                <a:gd name="connsiteY17" fmla="*/ 1224951 h 2449902"/>
                <a:gd name="connsiteX18" fmla="*/ 948836 w 7987990"/>
                <a:gd name="connsiteY18" fmla="*/ 465827 h 2449902"/>
                <a:gd name="connsiteX19" fmla="*/ 638285 w 7987990"/>
                <a:gd name="connsiteY19" fmla="*/ 310551 h 2449902"/>
                <a:gd name="connsiteX20" fmla="*/ 448504 w 7987990"/>
                <a:gd name="connsiteY20" fmla="*/ 362310 h 2449902"/>
                <a:gd name="connsiteX21" fmla="*/ 724549 w 7987990"/>
                <a:gd name="connsiteY21" fmla="*/ 1138687 h 2449902"/>
                <a:gd name="connsiteX22" fmla="*/ 793560 w 7987990"/>
                <a:gd name="connsiteY22" fmla="*/ 1276710 h 2449902"/>
                <a:gd name="connsiteX23" fmla="*/ 810813 w 7987990"/>
                <a:gd name="connsiteY23" fmla="*/ 1431985 h 2449902"/>
                <a:gd name="connsiteX24" fmla="*/ 362239 w 7987990"/>
                <a:gd name="connsiteY24" fmla="*/ 1794294 h 2449902"/>
                <a:gd name="connsiteX25" fmla="*/ 258722 w 7987990"/>
                <a:gd name="connsiteY25" fmla="*/ 1828800 h 2449902"/>
                <a:gd name="connsiteX26" fmla="*/ 206964 w 7987990"/>
                <a:gd name="connsiteY26" fmla="*/ 1725283 h 2449902"/>
                <a:gd name="connsiteX27" fmla="*/ 413998 w 7987990"/>
                <a:gd name="connsiteY27" fmla="*/ 1518249 h 2449902"/>
                <a:gd name="connsiteX28" fmla="*/ 569273 w 7987990"/>
                <a:gd name="connsiteY28" fmla="*/ 1345721 h 2449902"/>
                <a:gd name="connsiteX29" fmla="*/ 603779 w 7987990"/>
                <a:gd name="connsiteY29" fmla="*/ 1276710 h 2449902"/>
                <a:gd name="connsiteX30" fmla="*/ 845319 w 7987990"/>
                <a:gd name="connsiteY30" fmla="*/ 1259457 h 2449902"/>
                <a:gd name="connsiteX31" fmla="*/ 1052353 w 7987990"/>
                <a:gd name="connsiteY31" fmla="*/ 1155940 h 2449902"/>
                <a:gd name="connsiteX32" fmla="*/ 1173122 w 7987990"/>
                <a:gd name="connsiteY32" fmla="*/ 1104181 h 2449902"/>
                <a:gd name="connsiteX33" fmla="*/ 1431915 w 7987990"/>
                <a:gd name="connsiteY33" fmla="*/ 966159 h 2449902"/>
                <a:gd name="connsiteX34" fmla="*/ 1569938 w 7987990"/>
                <a:gd name="connsiteY34" fmla="*/ 862642 h 2449902"/>
                <a:gd name="connsiteX35" fmla="*/ 1621696 w 7987990"/>
                <a:gd name="connsiteY35" fmla="*/ 776377 h 2449902"/>
                <a:gd name="connsiteX36" fmla="*/ 1414662 w 7987990"/>
                <a:gd name="connsiteY36" fmla="*/ 431321 h 2449902"/>
                <a:gd name="connsiteX37" fmla="*/ 1224881 w 7987990"/>
                <a:gd name="connsiteY37" fmla="*/ 465827 h 2449902"/>
                <a:gd name="connsiteX38" fmla="*/ 1086858 w 7987990"/>
                <a:gd name="connsiteY38" fmla="*/ 621102 h 2449902"/>
                <a:gd name="connsiteX39" fmla="*/ 1173122 w 7987990"/>
                <a:gd name="connsiteY39" fmla="*/ 672860 h 2449902"/>
                <a:gd name="connsiteX40" fmla="*/ 1604443 w 7987990"/>
                <a:gd name="connsiteY40" fmla="*/ 879894 h 2449902"/>
                <a:gd name="connsiteX41" fmla="*/ 1621696 w 7987990"/>
                <a:gd name="connsiteY41" fmla="*/ 1811547 h 2449902"/>
                <a:gd name="connsiteX42" fmla="*/ 1224881 w 7987990"/>
                <a:gd name="connsiteY42" fmla="*/ 1949570 h 2449902"/>
                <a:gd name="connsiteX43" fmla="*/ 1173122 w 7987990"/>
                <a:gd name="connsiteY43" fmla="*/ 1656272 h 2449902"/>
                <a:gd name="connsiteX44" fmla="*/ 1483673 w 7987990"/>
                <a:gd name="connsiteY44" fmla="*/ 1155940 h 2449902"/>
                <a:gd name="connsiteX45" fmla="*/ 1587190 w 7987990"/>
                <a:gd name="connsiteY45" fmla="*/ 810883 h 2449902"/>
                <a:gd name="connsiteX46" fmla="*/ 1845983 w 7987990"/>
                <a:gd name="connsiteY46" fmla="*/ 655608 h 2449902"/>
                <a:gd name="connsiteX47" fmla="*/ 2018511 w 7987990"/>
                <a:gd name="connsiteY47" fmla="*/ 534838 h 2449902"/>
                <a:gd name="connsiteX48" fmla="*/ 2294556 w 7987990"/>
                <a:gd name="connsiteY48" fmla="*/ 1138687 h 2449902"/>
                <a:gd name="connsiteX49" fmla="*/ 2311809 w 7987990"/>
                <a:gd name="connsiteY49" fmla="*/ 1414732 h 2449902"/>
                <a:gd name="connsiteX50" fmla="*/ 2208292 w 7987990"/>
                <a:gd name="connsiteY50" fmla="*/ 1604513 h 2449902"/>
                <a:gd name="connsiteX51" fmla="*/ 2104775 w 7987990"/>
                <a:gd name="connsiteY51" fmla="*/ 1708030 h 2449902"/>
                <a:gd name="connsiteX52" fmla="*/ 1656202 w 7987990"/>
                <a:gd name="connsiteY52" fmla="*/ 2001328 h 2449902"/>
                <a:gd name="connsiteX53" fmla="*/ 1673455 w 7987990"/>
                <a:gd name="connsiteY53" fmla="*/ 2260121 h 2449902"/>
                <a:gd name="connsiteX54" fmla="*/ 2087522 w 7987990"/>
                <a:gd name="connsiteY54" fmla="*/ 2449902 h 2449902"/>
                <a:gd name="connsiteX55" fmla="*/ 2605107 w 7987990"/>
                <a:gd name="connsiteY55" fmla="*/ 2208362 h 2449902"/>
                <a:gd name="connsiteX56" fmla="*/ 2743130 w 7987990"/>
                <a:gd name="connsiteY56" fmla="*/ 1932317 h 2449902"/>
                <a:gd name="connsiteX57" fmla="*/ 2794889 w 7987990"/>
                <a:gd name="connsiteY57" fmla="*/ 1552755 h 2449902"/>
                <a:gd name="connsiteX58" fmla="*/ 2139281 w 7987990"/>
                <a:gd name="connsiteY58" fmla="*/ 569343 h 2449902"/>
                <a:gd name="connsiteX59" fmla="*/ 1811477 w 7987990"/>
                <a:gd name="connsiteY59" fmla="*/ 500332 h 2449902"/>
                <a:gd name="connsiteX60" fmla="*/ 1776972 w 7987990"/>
                <a:gd name="connsiteY60" fmla="*/ 293298 h 2449902"/>
                <a:gd name="connsiteX61" fmla="*/ 1828730 w 7987990"/>
                <a:gd name="connsiteY61" fmla="*/ 51759 h 2449902"/>
                <a:gd name="connsiteX62" fmla="*/ 1742466 w 7987990"/>
                <a:gd name="connsiteY62" fmla="*/ 0 h 2449902"/>
                <a:gd name="connsiteX63" fmla="*/ 966089 w 7987990"/>
                <a:gd name="connsiteY63" fmla="*/ 69011 h 2449902"/>
                <a:gd name="connsiteX64" fmla="*/ 810813 w 7987990"/>
                <a:gd name="connsiteY64" fmla="*/ 224287 h 2449902"/>
                <a:gd name="connsiteX65" fmla="*/ 897077 w 7987990"/>
                <a:gd name="connsiteY65" fmla="*/ 741872 h 2449902"/>
                <a:gd name="connsiteX66" fmla="*/ 1000594 w 7987990"/>
                <a:gd name="connsiteY66" fmla="*/ 862642 h 2449902"/>
                <a:gd name="connsiteX67" fmla="*/ 1155870 w 7987990"/>
                <a:gd name="connsiteY67" fmla="*/ 1000664 h 2449902"/>
                <a:gd name="connsiteX68" fmla="*/ 1759719 w 7987990"/>
                <a:gd name="connsiteY68" fmla="*/ 1397479 h 2449902"/>
                <a:gd name="connsiteX69" fmla="*/ 1897741 w 7987990"/>
                <a:gd name="connsiteY69" fmla="*/ 1621766 h 2449902"/>
                <a:gd name="connsiteX70" fmla="*/ 1932247 w 7987990"/>
                <a:gd name="connsiteY70" fmla="*/ 1846053 h 2449902"/>
                <a:gd name="connsiteX71" fmla="*/ 1897741 w 7987990"/>
                <a:gd name="connsiteY71" fmla="*/ 2001328 h 2449902"/>
                <a:gd name="connsiteX72" fmla="*/ 1759719 w 7987990"/>
                <a:gd name="connsiteY72" fmla="*/ 2035834 h 2449902"/>
                <a:gd name="connsiteX73" fmla="*/ 1483673 w 7987990"/>
                <a:gd name="connsiteY73" fmla="*/ 2053087 h 2449902"/>
                <a:gd name="connsiteX74" fmla="*/ 1138617 w 7987990"/>
                <a:gd name="connsiteY74" fmla="*/ 1966823 h 2449902"/>
                <a:gd name="connsiteX75" fmla="*/ 1069606 w 7987990"/>
                <a:gd name="connsiteY75" fmla="*/ 1897811 h 2449902"/>
                <a:gd name="connsiteX76" fmla="*/ 1380156 w 7987990"/>
                <a:gd name="connsiteY76" fmla="*/ 1414732 h 2449902"/>
                <a:gd name="connsiteX77" fmla="*/ 2225545 w 7987990"/>
                <a:gd name="connsiteY77" fmla="*/ 1190445 h 2449902"/>
                <a:gd name="connsiteX78" fmla="*/ 2743130 w 7987990"/>
                <a:gd name="connsiteY78" fmla="*/ 1121434 h 2449902"/>
                <a:gd name="connsiteX79" fmla="*/ 2829394 w 7987990"/>
                <a:gd name="connsiteY79" fmla="*/ 776377 h 2449902"/>
                <a:gd name="connsiteX80" fmla="*/ 3053681 w 7987990"/>
                <a:gd name="connsiteY80" fmla="*/ 759125 h 2449902"/>
                <a:gd name="connsiteX81" fmla="*/ 3398738 w 7987990"/>
                <a:gd name="connsiteY81" fmla="*/ 759125 h 2449902"/>
                <a:gd name="connsiteX82" fmla="*/ 3450496 w 7987990"/>
                <a:gd name="connsiteY82" fmla="*/ 1017917 h 2449902"/>
                <a:gd name="connsiteX83" fmla="*/ 3433243 w 7987990"/>
                <a:gd name="connsiteY83" fmla="*/ 1293962 h 2449902"/>
                <a:gd name="connsiteX84" fmla="*/ 3346979 w 7987990"/>
                <a:gd name="connsiteY84" fmla="*/ 1500996 h 2449902"/>
                <a:gd name="connsiteX85" fmla="*/ 3329726 w 7987990"/>
                <a:gd name="connsiteY85" fmla="*/ 1570008 h 2449902"/>
                <a:gd name="connsiteX86" fmla="*/ 2760383 w 7987990"/>
                <a:gd name="connsiteY86" fmla="*/ 1431985 h 2449902"/>
                <a:gd name="connsiteX87" fmla="*/ 2743130 w 7987990"/>
                <a:gd name="connsiteY87" fmla="*/ 1380227 h 2449902"/>
                <a:gd name="connsiteX88" fmla="*/ 2760383 w 7987990"/>
                <a:gd name="connsiteY88" fmla="*/ 1328468 h 2449902"/>
                <a:gd name="connsiteX89" fmla="*/ 3260715 w 7987990"/>
                <a:gd name="connsiteY89" fmla="*/ 1224951 h 2449902"/>
                <a:gd name="connsiteX90" fmla="*/ 3364232 w 7987990"/>
                <a:gd name="connsiteY90" fmla="*/ 1259457 h 2449902"/>
                <a:gd name="connsiteX91" fmla="*/ 3485002 w 7987990"/>
                <a:gd name="connsiteY91" fmla="*/ 1362974 h 2449902"/>
                <a:gd name="connsiteX92" fmla="*/ 3761047 w 7987990"/>
                <a:gd name="connsiteY92" fmla="*/ 1242204 h 2449902"/>
                <a:gd name="connsiteX93" fmla="*/ 3899070 w 7987990"/>
                <a:gd name="connsiteY93" fmla="*/ 1224951 h 2449902"/>
                <a:gd name="connsiteX94" fmla="*/ 3985334 w 7987990"/>
                <a:gd name="connsiteY94" fmla="*/ 1086928 h 2449902"/>
                <a:gd name="connsiteX95" fmla="*/ 3847311 w 7987990"/>
                <a:gd name="connsiteY95" fmla="*/ 983411 h 2449902"/>
                <a:gd name="connsiteX96" fmla="*/ 3692036 w 7987990"/>
                <a:gd name="connsiteY96" fmla="*/ 1086928 h 2449902"/>
                <a:gd name="connsiteX97" fmla="*/ 3674783 w 7987990"/>
                <a:gd name="connsiteY97" fmla="*/ 1311215 h 2449902"/>
                <a:gd name="connsiteX98" fmla="*/ 3812806 w 7987990"/>
                <a:gd name="connsiteY98" fmla="*/ 1639019 h 2449902"/>
                <a:gd name="connsiteX99" fmla="*/ 3881817 w 7987990"/>
                <a:gd name="connsiteY99" fmla="*/ 1742536 h 2449902"/>
                <a:gd name="connsiteX100" fmla="*/ 4123356 w 7987990"/>
                <a:gd name="connsiteY100" fmla="*/ 1690777 h 2449902"/>
                <a:gd name="connsiteX101" fmla="*/ 4313138 w 7987990"/>
                <a:gd name="connsiteY101" fmla="*/ 1535502 h 2449902"/>
                <a:gd name="connsiteX102" fmla="*/ 4399402 w 7987990"/>
                <a:gd name="connsiteY102" fmla="*/ 1483743 h 2449902"/>
                <a:gd name="connsiteX103" fmla="*/ 4416655 w 7987990"/>
                <a:gd name="connsiteY103" fmla="*/ 1414732 h 2449902"/>
                <a:gd name="connsiteX104" fmla="*/ 4623689 w 7987990"/>
                <a:gd name="connsiteY104" fmla="*/ 1362974 h 2449902"/>
                <a:gd name="connsiteX105" fmla="*/ 4778964 w 7987990"/>
                <a:gd name="connsiteY105" fmla="*/ 1449238 h 2449902"/>
                <a:gd name="connsiteX106" fmla="*/ 4830722 w 7987990"/>
                <a:gd name="connsiteY106" fmla="*/ 1466491 h 2449902"/>
                <a:gd name="connsiteX107" fmla="*/ 4882481 w 7987990"/>
                <a:gd name="connsiteY107" fmla="*/ 1552755 h 2449902"/>
                <a:gd name="connsiteX108" fmla="*/ 5072262 w 7987990"/>
                <a:gd name="connsiteY108" fmla="*/ 1587260 h 2449902"/>
                <a:gd name="connsiteX109" fmla="*/ 5227538 w 7987990"/>
                <a:gd name="connsiteY109" fmla="*/ 1535502 h 2449902"/>
                <a:gd name="connsiteX110" fmla="*/ 5193032 w 7987990"/>
                <a:gd name="connsiteY110" fmla="*/ 1328468 h 2449902"/>
                <a:gd name="connsiteX111" fmla="*/ 5089515 w 7987990"/>
                <a:gd name="connsiteY111" fmla="*/ 1190445 h 2449902"/>
                <a:gd name="connsiteX112" fmla="*/ 5055009 w 7987990"/>
                <a:gd name="connsiteY112" fmla="*/ 1293962 h 2449902"/>
                <a:gd name="connsiteX113" fmla="*/ 5141273 w 7987990"/>
                <a:gd name="connsiteY113" fmla="*/ 1311215 h 2449902"/>
                <a:gd name="connsiteX114" fmla="*/ 5262043 w 7987990"/>
                <a:gd name="connsiteY114" fmla="*/ 1293962 h 2449902"/>
                <a:gd name="connsiteX115" fmla="*/ 5331055 w 7987990"/>
                <a:gd name="connsiteY115" fmla="*/ 1259457 h 2449902"/>
                <a:gd name="connsiteX116" fmla="*/ 5572594 w 7987990"/>
                <a:gd name="connsiteY116" fmla="*/ 1224951 h 2449902"/>
                <a:gd name="connsiteX117" fmla="*/ 5658858 w 7987990"/>
                <a:gd name="connsiteY117" fmla="*/ 1207698 h 2449902"/>
                <a:gd name="connsiteX118" fmla="*/ 5831387 w 7987990"/>
                <a:gd name="connsiteY118" fmla="*/ 1224951 h 2449902"/>
                <a:gd name="connsiteX119" fmla="*/ 5831387 w 7987990"/>
                <a:gd name="connsiteY119" fmla="*/ 1449238 h 2449902"/>
                <a:gd name="connsiteX120" fmla="*/ 5848639 w 7987990"/>
                <a:gd name="connsiteY120" fmla="*/ 1500996 h 2449902"/>
                <a:gd name="connsiteX121" fmla="*/ 5934904 w 7987990"/>
                <a:gd name="connsiteY121" fmla="*/ 1518249 h 2449902"/>
                <a:gd name="connsiteX122" fmla="*/ 6314466 w 7987990"/>
                <a:gd name="connsiteY122" fmla="*/ 1483743 h 2449902"/>
                <a:gd name="connsiteX123" fmla="*/ 6366224 w 7987990"/>
                <a:gd name="connsiteY123" fmla="*/ 1431985 h 2449902"/>
                <a:gd name="connsiteX124" fmla="*/ 6417983 w 7987990"/>
                <a:gd name="connsiteY124" fmla="*/ 1362974 h 2449902"/>
                <a:gd name="connsiteX125" fmla="*/ 6486994 w 7987990"/>
                <a:gd name="connsiteY125" fmla="*/ 1345721 h 2449902"/>
                <a:gd name="connsiteX126" fmla="*/ 6607764 w 7987990"/>
                <a:gd name="connsiteY126" fmla="*/ 1311215 h 2449902"/>
                <a:gd name="connsiteX127" fmla="*/ 6814798 w 7987990"/>
                <a:gd name="connsiteY127" fmla="*/ 1328468 h 2449902"/>
                <a:gd name="connsiteX128" fmla="*/ 7108096 w 7987990"/>
                <a:gd name="connsiteY128" fmla="*/ 1397479 h 2449902"/>
                <a:gd name="connsiteX129" fmla="*/ 7987990 w 7987990"/>
                <a:gd name="connsiteY129" fmla="*/ 1414732 h 244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7987990" h="2449902">
                  <a:moveTo>
                    <a:pt x="241470" y="1673525"/>
                  </a:moveTo>
                  <a:cubicBezTo>
                    <a:pt x="156927" y="1622798"/>
                    <a:pt x="102422" y="1602462"/>
                    <a:pt x="51689" y="1500996"/>
                  </a:cubicBezTo>
                  <a:cubicBezTo>
                    <a:pt x="27977" y="1453573"/>
                    <a:pt x="28685" y="1397479"/>
                    <a:pt x="17183" y="1345721"/>
                  </a:cubicBezTo>
                  <a:cubicBezTo>
                    <a:pt x="70689" y="1078191"/>
                    <a:pt x="7620" y="980335"/>
                    <a:pt x="258722" y="879894"/>
                  </a:cubicBezTo>
                  <a:cubicBezTo>
                    <a:pt x="285949" y="869003"/>
                    <a:pt x="316232" y="891396"/>
                    <a:pt x="344987" y="897147"/>
                  </a:cubicBezTo>
                  <a:cubicBezTo>
                    <a:pt x="303032" y="1274744"/>
                    <a:pt x="378336" y="788186"/>
                    <a:pt x="206964" y="1259457"/>
                  </a:cubicBezTo>
                  <a:cubicBezTo>
                    <a:pt x="187213" y="1313773"/>
                    <a:pt x="195462" y="1374476"/>
                    <a:pt x="189711" y="1431985"/>
                  </a:cubicBezTo>
                  <a:cubicBezTo>
                    <a:pt x="218466" y="1466491"/>
                    <a:pt x="233364" y="1521298"/>
                    <a:pt x="275975" y="1535502"/>
                  </a:cubicBezTo>
                  <a:cubicBezTo>
                    <a:pt x="315694" y="1548742"/>
                    <a:pt x="361088" y="1522939"/>
                    <a:pt x="396745" y="1500996"/>
                  </a:cubicBezTo>
                  <a:cubicBezTo>
                    <a:pt x="645411" y="1347971"/>
                    <a:pt x="358406" y="1445055"/>
                    <a:pt x="603779" y="1311215"/>
                  </a:cubicBezTo>
                  <a:cubicBezTo>
                    <a:pt x="629523" y="1297173"/>
                    <a:pt x="661288" y="1299713"/>
                    <a:pt x="690043" y="1293962"/>
                  </a:cubicBezTo>
                  <a:cubicBezTo>
                    <a:pt x="756705" y="1560610"/>
                    <a:pt x="875302" y="1783884"/>
                    <a:pt x="724549" y="2053087"/>
                  </a:cubicBezTo>
                  <a:cubicBezTo>
                    <a:pt x="693133" y="2109187"/>
                    <a:pt x="614543" y="2124346"/>
                    <a:pt x="552021" y="2139351"/>
                  </a:cubicBezTo>
                  <a:cubicBezTo>
                    <a:pt x="467952" y="2159527"/>
                    <a:pt x="379492" y="2150853"/>
                    <a:pt x="293228" y="2156604"/>
                  </a:cubicBezTo>
                  <a:cubicBezTo>
                    <a:pt x="241470" y="2145102"/>
                    <a:pt x="177855" y="2157013"/>
                    <a:pt x="137953" y="2122098"/>
                  </a:cubicBezTo>
                  <a:cubicBezTo>
                    <a:pt x="38992" y="2035507"/>
                    <a:pt x="-51634" y="1802630"/>
                    <a:pt x="34436" y="1673525"/>
                  </a:cubicBezTo>
                  <a:cubicBezTo>
                    <a:pt x="113675" y="1554666"/>
                    <a:pt x="241461" y="1473760"/>
                    <a:pt x="362239" y="1397479"/>
                  </a:cubicBezTo>
                  <a:cubicBezTo>
                    <a:pt x="468506" y="1330363"/>
                    <a:pt x="655817" y="1270866"/>
                    <a:pt x="793560" y="1224951"/>
                  </a:cubicBezTo>
                  <a:cubicBezTo>
                    <a:pt x="1049758" y="990103"/>
                    <a:pt x="1194936" y="958027"/>
                    <a:pt x="948836" y="465827"/>
                  </a:cubicBezTo>
                  <a:cubicBezTo>
                    <a:pt x="897078" y="362310"/>
                    <a:pt x="741802" y="362310"/>
                    <a:pt x="638285" y="310551"/>
                  </a:cubicBezTo>
                  <a:cubicBezTo>
                    <a:pt x="575025" y="327804"/>
                    <a:pt x="450185" y="296761"/>
                    <a:pt x="448504" y="362310"/>
                  </a:cubicBezTo>
                  <a:cubicBezTo>
                    <a:pt x="435892" y="854162"/>
                    <a:pt x="560261" y="859395"/>
                    <a:pt x="724549" y="1138687"/>
                  </a:cubicBezTo>
                  <a:cubicBezTo>
                    <a:pt x="750629" y="1183023"/>
                    <a:pt x="770556" y="1230702"/>
                    <a:pt x="793560" y="1276710"/>
                  </a:cubicBezTo>
                  <a:cubicBezTo>
                    <a:pt x="799311" y="1328468"/>
                    <a:pt x="832363" y="1384576"/>
                    <a:pt x="810813" y="1431985"/>
                  </a:cubicBezTo>
                  <a:cubicBezTo>
                    <a:pt x="718740" y="1634547"/>
                    <a:pt x="546864" y="1706378"/>
                    <a:pt x="362239" y="1794294"/>
                  </a:cubicBezTo>
                  <a:cubicBezTo>
                    <a:pt x="329400" y="1809932"/>
                    <a:pt x="293228" y="1817298"/>
                    <a:pt x="258722" y="1828800"/>
                  </a:cubicBezTo>
                  <a:cubicBezTo>
                    <a:pt x="241469" y="1794294"/>
                    <a:pt x="189711" y="1759789"/>
                    <a:pt x="206964" y="1725283"/>
                  </a:cubicBezTo>
                  <a:cubicBezTo>
                    <a:pt x="250611" y="1637990"/>
                    <a:pt x="346610" y="1588846"/>
                    <a:pt x="413998" y="1518249"/>
                  </a:cubicBezTo>
                  <a:cubicBezTo>
                    <a:pt x="467421" y="1462282"/>
                    <a:pt x="521472" y="1406559"/>
                    <a:pt x="569273" y="1345721"/>
                  </a:cubicBezTo>
                  <a:cubicBezTo>
                    <a:pt x="585163" y="1325498"/>
                    <a:pt x="579231" y="1284381"/>
                    <a:pt x="603779" y="1276710"/>
                  </a:cubicBezTo>
                  <a:cubicBezTo>
                    <a:pt x="680823" y="1252634"/>
                    <a:pt x="764806" y="1265208"/>
                    <a:pt x="845319" y="1259457"/>
                  </a:cubicBezTo>
                  <a:cubicBezTo>
                    <a:pt x="914330" y="1224951"/>
                    <a:pt x="982623" y="1188970"/>
                    <a:pt x="1052353" y="1155940"/>
                  </a:cubicBezTo>
                  <a:cubicBezTo>
                    <a:pt x="1091935" y="1137191"/>
                    <a:pt x="1133355" y="1122535"/>
                    <a:pt x="1173122" y="1104181"/>
                  </a:cubicBezTo>
                  <a:cubicBezTo>
                    <a:pt x="1236423" y="1074965"/>
                    <a:pt x="1385919" y="995921"/>
                    <a:pt x="1431915" y="966159"/>
                  </a:cubicBezTo>
                  <a:cubicBezTo>
                    <a:pt x="1480198" y="934917"/>
                    <a:pt x="1523930" y="897148"/>
                    <a:pt x="1569938" y="862642"/>
                  </a:cubicBezTo>
                  <a:cubicBezTo>
                    <a:pt x="1587191" y="833887"/>
                    <a:pt x="1627695" y="809370"/>
                    <a:pt x="1621696" y="776377"/>
                  </a:cubicBezTo>
                  <a:cubicBezTo>
                    <a:pt x="1571862" y="502294"/>
                    <a:pt x="1565041" y="521548"/>
                    <a:pt x="1414662" y="431321"/>
                  </a:cubicBezTo>
                  <a:cubicBezTo>
                    <a:pt x="1351402" y="442823"/>
                    <a:pt x="1280526" y="433612"/>
                    <a:pt x="1224881" y="465827"/>
                  </a:cubicBezTo>
                  <a:cubicBezTo>
                    <a:pt x="1164950" y="500524"/>
                    <a:pt x="1103654" y="553919"/>
                    <a:pt x="1086858" y="621102"/>
                  </a:cubicBezTo>
                  <a:cubicBezTo>
                    <a:pt x="1078725" y="653634"/>
                    <a:pt x="1143129" y="657863"/>
                    <a:pt x="1173122" y="672860"/>
                  </a:cubicBezTo>
                  <a:cubicBezTo>
                    <a:pt x="1315764" y="744181"/>
                    <a:pt x="1460669" y="810883"/>
                    <a:pt x="1604443" y="879894"/>
                  </a:cubicBezTo>
                  <a:cubicBezTo>
                    <a:pt x="1659579" y="1106565"/>
                    <a:pt x="1914974" y="1575032"/>
                    <a:pt x="1621696" y="1811547"/>
                  </a:cubicBezTo>
                  <a:cubicBezTo>
                    <a:pt x="1512683" y="1899460"/>
                    <a:pt x="1224881" y="1949570"/>
                    <a:pt x="1224881" y="1949570"/>
                  </a:cubicBezTo>
                  <a:cubicBezTo>
                    <a:pt x="1207628" y="1851804"/>
                    <a:pt x="1155363" y="1753947"/>
                    <a:pt x="1173122" y="1656272"/>
                  </a:cubicBezTo>
                  <a:cubicBezTo>
                    <a:pt x="1189548" y="1565930"/>
                    <a:pt x="1426293" y="1238822"/>
                    <a:pt x="1483673" y="1155940"/>
                  </a:cubicBezTo>
                  <a:cubicBezTo>
                    <a:pt x="1511680" y="1043910"/>
                    <a:pt x="1545189" y="904218"/>
                    <a:pt x="1587190" y="810883"/>
                  </a:cubicBezTo>
                  <a:cubicBezTo>
                    <a:pt x="1625135" y="726561"/>
                    <a:pt x="1797900" y="683084"/>
                    <a:pt x="1845983" y="655608"/>
                  </a:cubicBezTo>
                  <a:cubicBezTo>
                    <a:pt x="1906933" y="620779"/>
                    <a:pt x="1961002" y="575095"/>
                    <a:pt x="2018511" y="534838"/>
                  </a:cubicBezTo>
                  <a:cubicBezTo>
                    <a:pt x="2110526" y="736121"/>
                    <a:pt x="2224569" y="928726"/>
                    <a:pt x="2294556" y="1138687"/>
                  </a:cubicBezTo>
                  <a:cubicBezTo>
                    <a:pt x="2323710" y="1226150"/>
                    <a:pt x="2328597" y="1324079"/>
                    <a:pt x="2311809" y="1414732"/>
                  </a:cubicBezTo>
                  <a:cubicBezTo>
                    <a:pt x="2298688" y="1485586"/>
                    <a:pt x="2249847" y="1545643"/>
                    <a:pt x="2208292" y="1604513"/>
                  </a:cubicBezTo>
                  <a:cubicBezTo>
                    <a:pt x="2180151" y="1644380"/>
                    <a:pt x="2142263" y="1676790"/>
                    <a:pt x="2104775" y="1708030"/>
                  </a:cubicBezTo>
                  <a:cubicBezTo>
                    <a:pt x="1913033" y="1867815"/>
                    <a:pt x="1876455" y="1875469"/>
                    <a:pt x="1656202" y="2001328"/>
                  </a:cubicBezTo>
                  <a:cubicBezTo>
                    <a:pt x="1661953" y="2087592"/>
                    <a:pt x="1624751" y="2188689"/>
                    <a:pt x="1673455" y="2260121"/>
                  </a:cubicBezTo>
                  <a:cubicBezTo>
                    <a:pt x="1701294" y="2300951"/>
                    <a:pt x="2016581" y="2421526"/>
                    <a:pt x="2087522" y="2449902"/>
                  </a:cubicBezTo>
                  <a:cubicBezTo>
                    <a:pt x="2305114" y="2399688"/>
                    <a:pt x="2429756" y="2397741"/>
                    <a:pt x="2605107" y="2208362"/>
                  </a:cubicBezTo>
                  <a:cubicBezTo>
                    <a:pt x="2675002" y="2132876"/>
                    <a:pt x="2697122" y="2024332"/>
                    <a:pt x="2743130" y="1932317"/>
                  </a:cubicBezTo>
                  <a:cubicBezTo>
                    <a:pt x="2760383" y="1805796"/>
                    <a:pt x="2811925" y="1679305"/>
                    <a:pt x="2794889" y="1552755"/>
                  </a:cubicBezTo>
                  <a:cubicBezTo>
                    <a:pt x="2749868" y="1218316"/>
                    <a:pt x="2509419" y="675095"/>
                    <a:pt x="2139281" y="569343"/>
                  </a:cubicBezTo>
                  <a:cubicBezTo>
                    <a:pt x="1951240" y="515618"/>
                    <a:pt x="2059809" y="541721"/>
                    <a:pt x="1811477" y="500332"/>
                  </a:cubicBezTo>
                  <a:cubicBezTo>
                    <a:pt x="1799975" y="431321"/>
                    <a:pt x="1776972" y="363261"/>
                    <a:pt x="1776972" y="293298"/>
                  </a:cubicBezTo>
                  <a:cubicBezTo>
                    <a:pt x="1776972" y="254137"/>
                    <a:pt x="1813083" y="114346"/>
                    <a:pt x="1828730" y="51759"/>
                  </a:cubicBezTo>
                  <a:cubicBezTo>
                    <a:pt x="1799975" y="34506"/>
                    <a:pt x="1776000" y="0"/>
                    <a:pt x="1742466" y="0"/>
                  </a:cubicBezTo>
                  <a:cubicBezTo>
                    <a:pt x="1501965" y="0"/>
                    <a:pt x="1219501" y="37336"/>
                    <a:pt x="966089" y="69011"/>
                  </a:cubicBezTo>
                  <a:cubicBezTo>
                    <a:pt x="914330" y="120770"/>
                    <a:pt x="837998" y="156325"/>
                    <a:pt x="810813" y="224287"/>
                  </a:cubicBezTo>
                  <a:cubicBezTo>
                    <a:pt x="736137" y="410977"/>
                    <a:pt x="806610" y="583555"/>
                    <a:pt x="897077" y="741872"/>
                  </a:cubicBezTo>
                  <a:cubicBezTo>
                    <a:pt x="923383" y="787907"/>
                    <a:pt x="967836" y="820951"/>
                    <a:pt x="1000594" y="862642"/>
                  </a:cubicBezTo>
                  <a:cubicBezTo>
                    <a:pt x="1113090" y="1005819"/>
                    <a:pt x="1032897" y="969921"/>
                    <a:pt x="1155870" y="1000664"/>
                  </a:cubicBezTo>
                  <a:cubicBezTo>
                    <a:pt x="1318030" y="1096052"/>
                    <a:pt x="1628750" y="1266510"/>
                    <a:pt x="1759719" y="1397479"/>
                  </a:cubicBezTo>
                  <a:cubicBezTo>
                    <a:pt x="1821792" y="1459552"/>
                    <a:pt x="1851734" y="1547004"/>
                    <a:pt x="1897741" y="1621766"/>
                  </a:cubicBezTo>
                  <a:cubicBezTo>
                    <a:pt x="1909243" y="1696528"/>
                    <a:pt x="1932247" y="1770411"/>
                    <a:pt x="1932247" y="1846053"/>
                  </a:cubicBezTo>
                  <a:cubicBezTo>
                    <a:pt x="1932247" y="1899074"/>
                    <a:pt x="1933407" y="1962096"/>
                    <a:pt x="1897741" y="2001328"/>
                  </a:cubicBezTo>
                  <a:cubicBezTo>
                    <a:pt x="1865841" y="2036418"/>
                    <a:pt x="1806776" y="2029952"/>
                    <a:pt x="1759719" y="2035834"/>
                  </a:cubicBezTo>
                  <a:cubicBezTo>
                    <a:pt x="1668236" y="2047269"/>
                    <a:pt x="1575688" y="2047336"/>
                    <a:pt x="1483673" y="2053087"/>
                  </a:cubicBezTo>
                  <a:cubicBezTo>
                    <a:pt x="1368654" y="2024332"/>
                    <a:pt x="1249627" y="2008452"/>
                    <a:pt x="1138617" y="1966823"/>
                  </a:cubicBezTo>
                  <a:cubicBezTo>
                    <a:pt x="1108156" y="1955400"/>
                    <a:pt x="1056566" y="1927616"/>
                    <a:pt x="1069606" y="1897811"/>
                  </a:cubicBezTo>
                  <a:cubicBezTo>
                    <a:pt x="1146334" y="1722432"/>
                    <a:pt x="1243049" y="1548324"/>
                    <a:pt x="1380156" y="1414732"/>
                  </a:cubicBezTo>
                  <a:cubicBezTo>
                    <a:pt x="1600000" y="1200525"/>
                    <a:pt x="1958973" y="1222618"/>
                    <a:pt x="2225545" y="1190445"/>
                  </a:cubicBezTo>
                  <a:cubicBezTo>
                    <a:pt x="2398346" y="1169590"/>
                    <a:pt x="2570602" y="1144438"/>
                    <a:pt x="2743130" y="1121434"/>
                  </a:cubicBezTo>
                  <a:cubicBezTo>
                    <a:pt x="2751265" y="1048223"/>
                    <a:pt x="2763981" y="822551"/>
                    <a:pt x="2829394" y="776377"/>
                  </a:cubicBezTo>
                  <a:cubicBezTo>
                    <a:pt x="2890653" y="733135"/>
                    <a:pt x="2978919" y="764876"/>
                    <a:pt x="3053681" y="759125"/>
                  </a:cubicBezTo>
                  <a:cubicBezTo>
                    <a:pt x="3114712" y="746919"/>
                    <a:pt x="3337707" y="679315"/>
                    <a:pt x="3398738" y="759125"/>
                  </a:cubicBezTo>
                  <a:cubicBezTo>
                    <a:pt x="3452177" y="829006"/>
                    <a:pt x="3433243" y="931653"/>
                    <a:pt x="3450496" y="1017917"/>
                  </a:cubicBezTo>
                  <a:cubicBezTo>
                    <a:pt x="3444745" y="1109932"/>
                    <a:pt x="3452560" y="1203814"/>
                    <a:pt x="3433243" y="1293962"/>
                  </a:cubicBezTo>
                  <a:cubicBezTo>
                    <a:pt x="3417578" y="1367065"/>
                    <a:pt x="3373230" y="1430994"/>
                    <a:pt x="3346979" y="1500996"/>
                  </a:cubicBezTo>
                  <a:cubicBezTo>
                    <a:pt x="3338653" y="1523198"/>
                    <a:pt x="3335477" y="1547004"/>
                    <a:pt x="3329726" y="1570008"/>
                  </a:cubicBezTo>
                  <a:cubicBezTo>
                    <a:pt x="3127401" y="1538062"/>
                    <a:pt x="2943858" y="1529838"/>
                    <a:pt x="2760383" y="1431985"/>
                  </a:cubicBezTo>
                  <a:cubicBezTo>
                    <a:pt x="2744337" y="1423427"/>
                    <a:pt x="2748881" y="1397480"/>
                    <a:pt x="2743130" y="1380227"/>
                  </a:cubicBezTo>
                  <a:cubicBezTo>
                    <a:pt x="2748881" y="1362974"/>
                    <a:pt x="2744593" y="1337491"/>
                    <a:pt x="2760383" y="1328468"/>
                  </a:cubicBezTo>
                  <a:cubicBezTo>
                    <a:pt x="2956803" y="1216228"/>
                    <a:pt x="3035840" y="1239006"/>
                    <a:pt x="3260715" y="1224951"/>
                  </a:cubicBezTo>
                  <a:cubicBezTo>
                    <a:pt x="3295221" y="1236453"/>
                    <a:pt x="3333255" y="1240394"/>
                    <a:pt x="3364232" y="1259457"/>
                  </a:cubicBezTo>
                  <a:cubicBezTo>
                    <a:pt x="3409388" y="1287245"/>
                    <a:pt x="3432031" y="1365277"/>
                    <a:pt x="3485002" y="1362974"/>
                  </a:cubicBezTo>
                  <a:cubicBezTo>
                    <a:pt x="3585343" y="1358611"/>
                    <a:pt x="3665765" y="1273965"/>
                    <a:pt x="3761047" y="1242204"/>
                  </a:cubicBezTo>
                  <a:cubicBezTo>
                    <a:pt x="3805033" y="1227542"/>
                    <a:pt x="3853062" y="1230702"/>
                    <a:pt x="3899070" y="1224951"/>
                  </a:cubicBezTo>
                  <a:cubicBezTo>
                    <a:pt x="3979723" y="1278721"/>
                    <a:pt x="4003057" y="1317320"/>
                    <a:pt x="3985334" y="1086928"/>
                  </a:cubicBezTo>
                  <a:cubicBezTo>
                    <a:pt x="3982900" y="1055281"/>
                    <a:pt x="3854118" y="987495"/>
                    <a:pt x="3847311" y="983411"/>
                  </a:cubicBezTo>
                  <a:cubicBezTo>
                    <a:pt x="3795553" y="1017917"/>
                    <a:pt x="3721008" y="1031881"/>
                    <a:pt x="3692036" y="1086928"/>
                  </a:cubicBezTo>
                  <a:cubicBezTo>
                    <a:pt x="3657113" y="1153282"/>
                    <a:pt x="3663794" y="1237041"/>
                    <a:pt x="3674783" y="1311215"/>
                  </a:cubicBezTo>
                  <a:cubicBezTo>
                    <a:pt x="3708342" y="1537741"/>
                    <a:pt x="3742157" y="1497720"/>
                    <a:pt x="3812806" y="1639019"/>
                  </a:cubicBezTo>
                  <a:cubicBezTo>
                    <a:pt x="3862744" y="1738895"/>
                    <a:pt x="3783697" y="1644416"/>
                    <a:pt x="3881817" y="1742536"/>
                  </a:cubicBezTo>
                  <a:cubicBezTo>
                    <a:pt x="3962330" y="1725283"/>
                    <a:pt x="4049124" y="1726408"/>
                    <a:pt x="4123356" y="1690777"/>
                  </a:cubicBezTo>
                  <a:cubicBezTo>
                    <a:pt x="4197043" y="1655407"/>
                    <a:pt x="4243050" y="1577555"/>
                    <a:pt x="4313138" y="1535502"/>
                  </a:cubicBezTo>
                  <a:lnTo>
                    <a:pt x="4399402" y="1483743"/>
                  </a:lnTo>
                  <a:cubicBezTo>
                    <a:pt x="4405153" y="1460739"/>
                    <a:pt x="4408329" y="1436934"/>
                    <a:pt x="4416655" y="1414732"/>
                  </a:cubicBezTo>
                  <a:cubicBezTo>
                    <a:pt x="4462465" y="1292572"/>
                    <a:pt x="4458249" y="1346430"/>
                    <a:pt x="4623689" y="1362974"/>
                  </a:cubicBezTo>
                  <a:cubicBezTo>
                    <a:pt x="4675447" y="1391729"/>
                    <a:pt x="4726006" y="1422759"/>
                    <a:pt x="4778964" y="1449238"/>
                  </a:cubicBezTo>
                  <a:cubicBezTo>
                    <a:pt x="4795230" y="1457371"/>
                    <a:pt x="4817863" y="1453632"/>
                    <a:pt x="4830722" y="1466491"/>
                  </a:cubicBezTo>
                  <a:cubicBezTo>
                    <a:pt x="4854434" y="1490203"/>
                    <a:pt x="4852488" y="1537758"/>
                    <a:pt x="4882481" y="1552755"/>
                  </a:cubicBezTo>
                  <a:cubicBezTo>
                    <a:pt x="4939990" y="1581509"/>
                    <a:pt x="5009002" y="1575758"/>
                    <a:pt x="5072262" y="1587260"/>
                  </a:cubicBezTo>
                  <a:cubicBezTo>
                    <a:pt x="5124021" y="1570007"/>
                    <a:pt x="5185312" y="1570050"/>
                    <a:pt x="5227538" y="1535502"/>
                  </a:cubicBezTo>
                  <a:cubicBezTo>
                    <a:pt x="5322802" y="1457559"/>
                    <a:pt x="5227895" y="1388232"/>
                    <a:pt x="5193032" y="1328468"/>
                  </a:cubicBezTo>
                  <a:cubicBezTo>
                    <a:pt x="5115355" y="1195308"/>
                    <a:pt x="5182318" y="1252315"/>
                    <a:pt x="5089515" y="1190445"/>
                  </a:cubicBezTo>
                  <a:cubicBezTo>
                    <a:pt x="5078013" y="1224951"/>
                    <a:pt x="5040681" y="1260531"/>
                    <a:pt x="5055009" y="1293962"/>
                  </a:cubicBezTo>
                  <a:cubicBezTo>
                    <a:pt x="5066560" y="1320915"/>
                    <a:pt x="5111949" y="1311215"/>
                    <a:pt x="5141273" y="1311215"/>
                  </a:cubicBezTo>
                  <a:cubicBezTo>
                    <a:pt x="5181938" y="1311215"/>
                    <a:pt x="5221786" y="1299713"/>
                    <a:pt x="5262043" y="1293962"/>
                  </a:cubicBezTo>
                  <a:cubicBezTo>
                    <a:pt x="5285047" y="1282460"/>
                    <a:pt x="5305948" y="1265036"/>
                    <a:pt x="5331055" y="1259457"/>
                  </a:cubicBezTo>
                  <a:cubicBezTo>
                    <a:pt x="5410449" y="1241814"/>
                    <a:pt x="5492843" y="1240901"/>
                    <a:pt x="5572594" y="1224951"/>
                  </a:cubicBezTo>
                  <a:lnTo>
                    <a:pt x="5658858" y="1207698"/>
                  </a:lnTo>
                  <a:cubicBezTo>
                    <a:pt x="5716368" y="1213449"/>
                    <a:pt x="5779692" y="1199104"/>
                    <a:pt x="5831387" y="1224951"/>
                  </a:cubicBezTo>
                  <a:cubicBezTo>
                    <a:pt x="5906668" y="1262591"/>
                    <a:pt x="5837933" y="1423052"/>
                    <a:pt x="5831387" y="1449238"/>
                  </a:cubicBezTo>
                  <a:cubicBezTo>
                    <a:pt x="5837138" y="1466491"/>
                    <a:pt x="5833507" y="1490908"/>
                    <a:pt x="5848639" y="1500996"/>
                  </a:cubicBezTo>
                  <a:cubicBezTo>
                    <a:pt x="5873038" y="1517262"/>
                    <a:pt x="5905600" y="1519334"/>
                    <a:pt x="5934904" y="1518249"/>
                  </a:cubicBezTo>
                  <a:cubicBezTo>
                    <a:pt x="6061859" y="1513547"/>
                    <a:pt x="6187945" y="1495245"/>
                    <a:pt x="6314466" y="1483743"/>
                  </a:cubicBezTo>
                  <a:cubicBezTo>
                    <a:pt x="6331719" y="1466490"/>
                    <a:pt x="6350345" y="1450510"/>
                    <a:pt x="6366224" y="1431985"/>
                  </a:cubicBezTo>
                  <a:cubicBezTo>
                    <a:pt x="6384937" y="1410153"/>
                    <a:pt x="6394584" y="1379687"/>
                    <a:pt x="6417983" y="1362974"/>
                  </a:cubicBezTo>
                  <a:cubicBezTo>
                    <a:pt x="6437278" y="1349192"/>
                    <a:pt x="6464118" y="1351960"/>
                    <a:pt x="6486994" y="1345721"/>
                  </a:cubicBezTo>
                  <a:cubicBezTo>
                    <a:pt x="6527386" y="1334705"/>
                    <a:pt x="6567507" y="1322717"/>
                    <a:pt x="6607764" y="1311215"/>
                  </a:cubicBezTo>
                  <a:cubicBezTo>
                    <a:pt x="6676775" y="1316966"/>
                    <a:pt x="6746771" y="1315510"/>
                    <a:pt x="6814798" y="1328468"/>
                  </a:cubicBezTo>
                  <a:cubicBezTo>
                    <a:pt x="7077085" y="1378428"/>
                    <a:pt x="6862375" y="1387450"/>
                    <a:pt x="7108096" y="1397479"/>
                  </a:cubicBezTo>
                  <a:cubicBezTo>
                    <a:pt x="7565159" y="1416134"/>
                    <a:pt x="7654653" y="1414732"/>
                    <a:pt x="7987990" y="1414732"/>
                  </a:cubicBezTo>
                </a:path>
              </a:pathLst>
            </a:custGeom>
            <a:noFill/>
            <a:ln w="2857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CA" sz="1800" b="0" i="0" u="none" strike="noStrike" cap="none" spc="0" normalizeH="0" baseline="0">
                <a:ln>
                  <a:noFill/>
                </a:ln>
                <a:solidFill>
                  <a:srgbClr val="000000"/>
                </a:solidFill>
                <a:effectLst/>
                <a:uFillTx/>
              </a:endParaRPr>
            </a:p>
          </p:txBody>
        </p:sp>
        <p:cxnSp>
          <p:nvCxnSpPr>
            <p:cNvPr id="26" name="Straight Connector 25">
              <a:extLst>
                <a:ext uri="{FF2B5EF4-FFF2-40B4-BE49-F238E27FC236}">
                  <a16:creationId xmlns:a16="http://schemas.microsoft.com/office/drawing/2014/main" id="{61C507FD-810D-0027-440D-A481E356EA22}"/>
                </a:ext>
              </a:extLst>
            </p:cNvPr>
            <p:cNvCxnSpPr>
              <a:cxnSpLocks/>
              <a:stCxn id="24" idx="2"/>
            </p:cNvCxnSpPr>
            <p:nvPr/>
          </p:nvCxnSpPr>
          <p:spPr>
            <a:xfrm flipH="1">
              <a:off x="224287" y="2656936"/>
              <a:ext cx="500332" cy="0"/>
            </a:xfrm>
            <a:prstGeom prst="line">
              <a:avLst/>
            </a:prstGeom>
            <a:noFill/>
            <a:ln w="28575" cap="flat">
              <a:solidFill>
                <a:schemeClr val="tx1"/>
              </a:solidFill>
              <a:prstDash val="solid"/>
              <a:round/>
            </a:ln>
            <a:effectLst/>
            <a:sp3d/>
          </p:spPr>
          <p:style>
            <a:lnRef idx="0">
              <a:scrgbClr r="0" g="0" b="0"/>
            </a:lnRef>
            <a:fillRef idx="0">
              <a:scrgbClr r="0" g="0" b="0"/>
            </a:fillRef>
            <a:effectRef idx="0">
              <a:scrgbClr r="0" g="0" b="0"/>
            </a:effectRef>
            <a:fontRef idx="none"/>
          </p:style>
        </p:cxnSp>
      </p:grpSp>
      <p:sp>
        <p:nvSpPr>
          <p:cNvPr id="28" name="Rectangle 27">
            <a:extLst>
              <a:ext uri="{FF2B5EF4-FFF2-40B4-BE49-F238E27FC236}">
                <a16:creationId xmlns:a16="http://schemas.microsoft.com/office/drawing/2014/main" id="{AE051E92-2685-BF80-1D83-3D4EB1A977CE}"/>
              </a:ext>
            </a:extLst>
          </p:cNvPr>
          <p:cNvSpPr/>
          <p:nvPr/>
        </p:nvSpPr>
        <p:spPr>
          <a:xfrm>
            <a:off x="4933335" y="1137441"/>
            <a:ext cx="3780000" cy="2277543"/>
          </a:xfrm>
          <a:prstGeom prst="rect">
            <a:avLst/>
          </a:prstGeom>
          <a:solidFill>
            <a:srgbClr val="FFFFFF">
              <a:alpha val="54118"/>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Instead of using generative AI tools to complete this whole process.</a:t>
            </a:r>
          </a:p>
          <a:p>
            <a:pPr marL="0" marR="0" indent="0" algn="ctr" defTabSz="457200" rtl="0" fontAlgn="auto" latinLnBrk="0" hangingPunct="0">
              <a:lnSpc>
                <a:spcPct val="100000"/>
              </a:lnSpc>
              <a:spcBef>
                <a:spcPts val="0"/>
              </a:spcBef>
              <a:spcAft>
                <a:spcPts val="0"/>
              </a:spcAft>
              <a:buClrTx/>
              <a:buSzTx/>
              <a:buFontTx/>
              <a:buNone/>
              <a:tabLst/>
            </a:pPr>
            <a:endParaRPr lang="en-US" dirty="0">
              <a:latin typeface="Arial" panose="020B0604020202020204" pitchFamily="34" charset="0"/>
              <a:cs typeface="Arial" panose="020B0604020202020204" pitchFamily="34" charset="0"/>
            </a:endParaRPr>
          </a:p>
          <a:p>
            <a:pPr algn="ctr"/>
            <a:endParaRPr lang="en-US" sz="1000" i="1" dirty="0">
              <a:latin typeface="Arial" panose="020B0604020202020204" pitchFamily="34" charset="0"/>
              <a:cs typeface="Arial" panose="020B0604020202020204" pitchFamily="34" charset="0"/>
            </a:endParaRPr>
          </a:p>
          <a:p>
            <a:pPr algn="ctr"/>
            <a:endParaRPr lang="en-US" sz="1000" i="1" dirty="0">
              <a:latin typeface="Arial" panose="020B0604020202020204" pitchFamily="34" charset="0"/>
              <a:cs typeface="Arial" panose="020B0604020202020204" pitchFamily="34" charset="0"/>
            </a:endParaRPr>
          </a:p>
          <a:p>
            <a:pPr algn="ctr"/>
            <a:endParaRPr lang="en-US" sz="1000" i="1" dirty="0">
              <a:latin typeface="Arial" panose="020B0604020202020204" pitchFamily="34" charset="0"/>
              <a:cs typeface="Arial" panose="020B0604020202020204" pitchFamily="34" charset="0"/>
            </a:endParaRPr>
          </a:p>
          <a:p>
            <a:pPr algn="ctr"/>
            <a:endParaRPr lang="en-US" sz="1000" i="1" dirty="0">
              <a:latin typeface="Arial" panose="020B0604020202020204" pitchFamily="34" charset="0"/>
              <a:cs typeface="Arial" panose="020B0604020202020204" pitchFamily="34" charset="0"/>
            </a:endParaRPr>
          </a:p>
          <a:p>
            <a:pPr algn="ctr"/>
            <a:endParaRPr lang="en-US" sz="1000" i="1" dirty="0">
              <a:latin typeface="Arial" panose="020B0604020202020204" pitchFamily="34" charset="0"/>
              <a:cs typeface="Arial" panose="020B0604020202020204" pitchFamily="34" charset="0"/>
            </a:endParaRPr>
          </a:p>
          <a:p>
            <a:pPr algn="ctr"/>
            <a:endParaRPr lang="en-US" sz="1000" i="1" dirty="0">
              <a:latin typeface="Arial" panose="020B0604020202020204" pitchFamily="34" charset="0"/>
              <a:cs typeface="Arial" panose="020B0604020202020204" pitchFamily="34" charset="0"/>
            </a:endParaRPr>
          </a:p>
          <a:p>
            <a:pPr algn="ctr"/>
            <a:endParaRPr lang="en-US" sz="1000" i="1" dirty="0">
              <a:latin typeface="Arial" panose="020B0604020202020204" pitchFamily="34" charset="0"/>
              <a:cs typeface="Arial" panose="020B0604020202020204" pitchFamily="34" charset="0"/>
            </a:endParaRPr>
          </a:p>
          <a:p>
            <a:pPr marL="0" marR="0" indent="0" algn="ct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 </a:t>
            </a:r>
          </a:p>
        </p:txBody>
      </p:sp>
      <p:sp>
        <p:nvSpPr>
          <p:cNvPr id="15" name="Rectangle 14">
            <a:extLst>
              <a:ext uri="{FF2B5EF4-FFF2-40B4-BE49-F238E27FC236}">
                <a16:creationId xmlns:a16="http://schemas.microsoft.com/office/drawing/2014/main" id="{A162F85E-36AD-99CE-550C-8D249D30591C}"/>
              </a:ext>
            </a:extLst>
          </p:cNvPr>
          <p:cNvSpPr/>
          <p:nvPr/>
        </p:nvSpPr>
        <p:spPr>
          <a:xfrm>
            <a:off x="501329" y="1135625"/>
            <a:ext cx="4432006" cy="2664000"/>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087C7188-287E-0F8A-EB81-0F505E9A6162}"/>
                  </a:ext>
                </a:extLst>
              </p14:cNvPr>
              <p14:cNvContentPartPr/>
              <p14:nvPr/>
            </p14:nvContentPartPr>
            <p14:xfrm>
              <a:off x="248772" y="1642448"/>
              <a:ext cx="1277280" cy="1809720"/>
            </p14:xfrm>
          </p:contentPart>
        </mc:Choice>
        <mc:Fallback xmlns="">
          <p:pic>
            <p:nvPicPr>
              <p:cNvPr id="5" name="Ink 4">
                <a:extLst>
                  <a:ext uri="{FF2B5EF4-FFF2-40B4-BE49-F238E27FC236}">
                    <a16:creationId xmlns:a16="http://schemas.microsoft.com/office/drawing/2014/main" id="{087C7188-287E-0F8A-EB81-0F505E9A6162}"/>
                  </a:ext>
                </a:extLst>
              </p:cNvPr>
              <p:cNvPicPr/>
              <p:nvPr/>
            </p:nvPicPr>
            <p:blipFill>
              <a:blip r:embed="rId5"/>
              <a:stretch>
                <a:fillRect/>
              </a:stretch>
            </p:blipFill>
            <p:spPr>
              <a:xfrm>
                <a:off x="212772" y="1570808"/>
                <a:ext cx="1348920" cy="1953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895F0765-7DFD-69F3-ABDC-2EF9E828F37A}"/>
                  </a:ext>
                </a:extLst>
              </p14:cNvPr>
              <p14:cNvContentPartPr/>
              <p14:nvPr/>
            </p14:nvContentPartPr>
            <p14:xfrm>
              <a:off x="1240932" y="1648208"/>
              <a:ext cx="1568160" cy="900000"/>
            </p14:xfrm>
          </p:contentPart>
        </mc:Choice>
        <mc:Fallback xmlns="">
          <p:pic>
            <p:nvPicPr>
              <p:cNvPr id="8" name="Ink 7">
                <a:extLst>
                  <a:ext uri="{FF2B5EF4-FFF2-40B4-BE49-F238E27FC236}">
                    <a16:creationId xmlns:a16="http://schemas.microsoft.com/office/drawing/2014/main" id="{895F0765-7DFD-69F3-ABDC-2EF9E828F37A}"/>
                  </a:ext>
                </a:extLst>
              </p:cNvPr>
              <p:cNvPicPr/>
              <p:nvPr/>
            </p:nvPicPr>
            <p:blipFill>
              <a:blip r:embed="rId7"/>
              <a:stretch>
                <a:fillRect/>
              </a:stretch>
            </p:blipFill>
            <p:spPr>
              <a:xfrm>
                <a:off x="1204932" y="1576568"/>
                <a:ext cx="1639800" cy="1043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 name="Ink 17">
                <a:extLst>
                  <a:ext uri="{FF2B5EF4-FFF2-40B4-BE49-F238E27FC236}">
                    <a16:creationId xmlns:a16="http://schemas.microsoft.com/office/drawing/2014/main" id="{C2F03697-FA58-E009-4D6A-D23EB0E60233}"/>
                  </a:ext>
                </a:extLst>
              </p14:cNvPr>
              <p14:cNvContentPartPr/>
              <p14:nvPr/>
            </p14:nvContentPartPr>
            <p14:xfrm>
              <a:off x="1499052" y="1334648"/>
              <a:ext cx="3400200" cy="2356560"/>
            </p14:xfrm>
          </p:contentPart>
        </mc:Choice>
        <mc:Fallback xmlns="">
          <p:pic>
            <p:nvPicPr>
              <p:cNvPr id="18" name="Ink 17">
                <a:extLst>
                  <a:ext uri="{FF2B5EF4-FFF2-40B4-BE49-F238E27FC236}">
                    <a16:creationId xmlns:a16="http://schemas.microsoft.com/office/drawing/2014/main" id="{C2F03697-FA58-E009-4D6A-D23EB0E60233}"/>
                  </a:ext>
                </a:extLst>
              </p:cNvPr>
              <p:cNvPicPr/>
              <p:nvPr/>
            </p:nvPicPr>
            <p:blipFill>
              <a:blip r:embed="rId9"/>
              <a:stretch>
                <a:fillRect/>
              </a:stretch>
            </p:blipFill>
            <p:spPr>
              <a:xfrm>
                <a:off x="1463412" y="1263008"/>
                <a:ext cx="3471840" cy="2500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 name="Ink 19">
                <a:extLst>
                  <a:ext uri="{FF2B5EF4-FFF2-40B4-BE49-F238E27FC236}">
                    <a16:creationId xmlns:a16="http://schemas.microsoft.com/office/drawing/2014/main" id="{AAAEC90E-C749-7599-A36A-F9BB02CAEA80}"/>
                  </a:ext>
                </a:extLst>
              </p14:cNvPr>
              <p14:cNvContentPartPr/>
              <p14:nvPr/>
            </p14:nvContentPartPr>
            <p14:xfrm>
              <a:off x="2422452" y="2529848"/>
              <a:ext cx="365400" cy="20160"/>
            </p14:xfrm>
          </p:contentPart>
        </mc:Choice>
        <mc:Fallback xmlns="">
          <p:pic>
            <p:nvPicPr>
              <p:cNvPr id="20" name="Ink 19">
                <a:extLst>
                  <a:ext uri="{FF2B5EF4-FFF2-40B4-BE49-F238E27FC236}">
                    <a16:creationId xmlns:a16="http://schemas.microsoft.com/office/drawing/2014/main" id="{AAAEC90E-C749-7599-A36A-F9BB02CAEA80}"/>
                  </a:ext>
                </a:extLst>
              </p:cNvPr>
              <p:cNvPicPr/>
              <p:nvPr/>
            </p:nvPicPr>
            <p:blipFill>
              <a:blip r:embed="rId11"/>
              <a:stretch>
                <a:fillRect/>
              </a:stretch>
            </p:blipFill>
            <p:spPr>
              <a:xfrm>
                <a:off x="2386812" y="2458208"/>
                <a:ext cx="437040" cy="163800"/>
              </a:xfrm>
              <a:prstGeom prst="rect">
                <a:avLst/>
              </a:prstGeom>
            </p:spPr>
          </p:pic>
        </mc:Fallback>
      </mc:AlternateContent>
    </p:spTree>
    <p:extLst>
      <p:ext uri="{BB962C8B-B14F-4D97-AF65-F5344CB8AC3E}">
        <p14:creationId xmlns:p14="http://schemas.microsoft.com/office/powerpoint/2010/main" val="48333128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C0865E-3857-520C-2E53-F529D6FC2D1F}"/>
              </a:ext>
            </a:extLst>
          </p:cNvPr>
          <p:cNvSpPr txBox="1"/>
          <p:nvPr/>
        </p:nvSpPr>
        <p:spPr>
          <a:xfrm>
            <a:off x="2845888" y="1094369"/>
            <a:ext cx="3452223"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QR Code for slides (on Dropbox)</a:t>
            </a:r>
          </a:p>
        </p:txBody>
      </p:sp>
      <p:sp>
        <p:nvSpPr>
          <p:cNvPr id="5" name="TextBox 4">
            <a:extLst>
              <a:ext uri="{FF2B5EF4-FFF2-40B4-BE49-F238E27FC236}">
                <a16:creationId xmlns:a16="http://schemas.microsoft.com/office/drawing/2014/main" id="{0D3F12A9-9CA9-E3E5-274C-EF7AECA3520A}"/>
              </a:ext>
            </a:extLst>
          </p:cNvPr>
          <p:cNvSpPr txBox="1"/>
          <p:nvPr/>
        </p:nvSpPr>
        <p:spPr>
          <a:xfrm>
            <a:off x="2201887" y="4168797"/>
            <a:ext cx="4567913"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Feel free to use or modify any of the slides! </a:t>
            </a:r>
          </a:p>
        </p:txBody>
      </p:sp>
      <p:pic>
        <p:nvPicPr>
          <p:cNvPr id="6" name="Picture 5">
            <a:extLst>
              <a:ext uri="{FF2B5EF4-FFF2-40B4-BE49-F238E27FC236}">
                <a16:creationId xmlns:a16="http://schemas.microsoft.com/office/drawing/2014/main" id="{297A1279-6292-99A1-742B-3DA3D906CF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1702" y="1568537"/>
            <a:ext cx="2480594" cy="2480594"/>
          </a:xfrm>
          <a:prstGeom prst="rect">
            <a:avLst/>
          </a:prstGeom>
        </p:spPr>
      </p:pic>
    </p:spTree>
    <p:extLst>
      <p:ext uri="{BB962C8B-B14F-4D97-AF65-F5344CB8AC3E}">
        <p14:creationId xmlns:p14="http://schemas.microsoft.com/office/powerpoint/2010/main" val="371253267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71A0E-8555-AC3A-A382-1C59FDD8645A}"/>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88199B3-211D-3148-E140-4A42F6304B8C}"/>
              </a:ext>
            </a:extLst>
          </p:cNvPr>
          <p:cNvCxnSpPr>
            <a:cxnSpLocks/>
          </p:cNvCxnSpPr>
          <p:nvPr/>
        </p:nvCxnSpPr>
        <p:spPr>
          <a:xfrm>
            <a:off x="457200" y="1000664"/>
            <a:ext cx="8229599" cy="0"/>
          </a:xfrm>
          <a:prstGeom prst="line">
            <a:avLst/>
          </a:prstGeom>
          <a:noFill/>
          <a:ln w="28575" cap="flat">
            <a:solidFill>
              <a:schemeClr val="accent1">
                <a:lumMod val="20000"/>
                <a:lumOff val="80000"/>
              </a:schemeClr>
            </a:solidFill>
            <a:prstDash val="solid"/>
            <a:round/>
          </a:ln>
          <a:effectLst/>
          <a:sp3d/>
        </p:spPr>
        <p:style>
          <a:lnRef idx="0">
            <a:scrgbClr r="0" g="0" b="0"/>
          </a:lnRef>
          <a:fillRef idx="0">
            <a:scrgbClr r="0" g="0" b="0"/>
          </a:fillRef>
          <a:effectRef idx="0">
            <a:scrgbClr r="0" g="0" b="0"/>
          </a:effectRef>
          <a:fontRef idx="none"/>
        </p:style>
      </p:cxnSp>
      <p:cxnSp>
        <p:nvCxnSpPr>
          <p:cNvPr id="6" name="Straight Connector 5">
            <a:extLst>
              <a:ext uri="{FF2B5EF4-FFF2-40B4-BE49-F238E27FC236}">
                <a16:creationId xmlns:a16="http://schemas.microsoft.com/office/drawing/2014/main" id="{1EBD0B8C-88D5-8144-A048-7F5270094B4F}"/>
              </a:ext>
            </a:extLst>
          </p:cNvPr>
          <p:cNvCxnSpPr>
            <a:cxnSpLocks/>
          </p:cNvCxnSpPr>
          <p:nvPr/>
        </p:nvCxnSpPr>
        <p:spPr>
          <a:xfrm>
            <a:off x="457200" y="3913517"/>
            <a:ext cx="8229599" cy="0"/>
          </a:xfrm>
          <a:prstGeom prst="line">
            <a:avLst/>
          </a:prstGeom>
          <a:noFill/>
          <a:ln w="28575" cap="flat">
            <a:solidFill>
              <a:schemeClr val="accent1">
                <a:lumMod val="20000"/>
                <a:lumOff val="80000"/>
              </a:schemeClr>
            </a:solidFill>
            <a:prstDash val="solid"/>
            <a:round/>
          </a:ln>
          <a:effectLst/>
          <a:sp3d/>
        </p:spPr>
        <p:style>
          <a:lnRef idx="0">
            <a:scrgbClr r="0" g="0" b="0"/>
          </a:lnRef>
          <a:fillRef idx="0">
            <a:scrgbClr r="0" g="0" b="0"/>
          </a:fillRef>
          <a:effectRef idx="0">
            <a:scrgbClr r="0" g="0" b="0"/>
          </a:effectRef>
          <a:fontRef idx="none"/>
        </p:style>
      </p:cxnSp>
      <p:cxnSp>
        <p:nvCxnSpPr>
          <p:cNvPr id="7" name="Straight Connector 6">
            <a:extLst>
              <a:ext uri="{FF2B5EF4-FFF2-40B4-BE49-F238E27FC236}">
                <a16:creationId xmlns:a16="http://schemas.microsoft.com/office/drawing/2014/main" id="{F8180D95-9CE7-EFBB-0874-7A470890F5EC}"/>
              </a:ext>
            </a:extLst>
          </p:cNvPr>
          <p:cNvCxnSpPr>
            <a:cxnSpLocks/>
          </p:cNvCxnSpPr>
          <p:nvPr/>
        </p:nvCxnSpPr>
        <p:spPr>
          <a:xfrm>
            <a:off x="4572000" y="793630"/>
            <a:ext cx="0" cy="207034"/>
          </a:xfrm>
          <a:prstGeom prst="line">
            <a:avLst/>
          </a:prstGeom>
          <a:noFill/>
          <a:ln w="28575" cap="flat">
            <a:solidFill>
              <a:schemeClr val="accent1">
                <a:lumMod val="20000"/>
                <a:lumOff val="80000"/>
              </a:schemeClr>
            </a:solidFill>
            <a:prstDash val="solid"/>
            <a:round/>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25E74ABD-42A6-4CB3-1EC6-E6D4DEB92E85}"/>
              </a:ext>
            </a:extLst>
          </p:cNvPr>
          <p:cNvSpPr txBox="1"/>
          <p:nvPr/>
        </p:nvSpPr>
        <p:spPr>
          <a:xfrm>
            <a:off x="737193" y="631336"/>
            <a:ext cx="3554815"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bg2">
                    <a:lumMod val="60000"/>
                    <a:lumOff val="40000"/>
                  </a:schemeClr>
                </a:solidFill>
                <a:effectLst/>
                <a:uFillTx/>
                <a:latin typeface="Arial" panose="020B0604020202020204" pitchFamily="34" charset="0"/>
                <a:cs typeface="Arial" panose="020B0604020202020204" pitchFamily="34" charset="0"/>
                <a:sym typeface="Calibri"/>
              </a:rPr>
              <a:t>Uncertainty / Patterns / Insights</a:t>
            </a:r>
            <a:endParaRPr kumimoji="0" lang="en-CA" sz="1800" b="1" i="0" u="none" strike="noStrike" cap="none" spc="0" normalizeH="0" baseline="0" dirty="0">
              <a:ln>
                <a:noFill/>
              </a:ln>
              <a:solidFill>
                <a:schemeClr val="bg2">
                  <a:lumMod val="60000"/>
                  <a:lumOff val="40000"/>
                </a:schemeClr>
              </a:solidFill>
              <a:effectLst/>
              <a:uFillTx/>
              <a:latin typeface="Arial" panose="020B0604020202020204" pitchFamily="34" charset="0"/>
              <a:cs typeface="Arial" panose="020B0604020202020204" pitchFamily="34" charset="0"/>
              <a:sym typeface="Calibri"/>
            </a:endParaRPr>
          </a:p>
        </p:txBody>
      </p:sp>
      <p:sp>
        <p:nvSpPr>
          <p:cNvPr id="11" name="TextBox 10">
            <a:extLst>
              <a:ext uri="{FF2B5EF4-FFF2-40B4-BE49-F238E27FC236}">
                <a16:creationId xmlns:a16="http://schemas.microsoft.com/office/drawing/2014/main" id="{8C23F9F9-E991-EAEB-1253-D9C8384F4B50}"/>
              </a:ext>
            </a:extLst>
          </p:cNvPr>
          <p:cNvSpPr txBox="1"/>
          <p:nvPr/>
        </p:nvSpPr>
        <p:spPr>
          <a:xfrm>
            <a:off x="5788146" y="641570"/>
            <a:ext cx="1682508"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bg2">
                    <a:lumMod val="60000"/>
                    <a:lumOff val="40000"/>
                  </a:schemeClr>
                </a:solidFill>
                <a:effectLst/>
                <a:uFillTx/>
                <a:latin typeface="Arial" panose="020B0604020202020204" pitchFamily="34" charset="0"/>
                <a:cs typeface="Arial" panose="020B0604020202020204" pitchFamily="34" charset="0"/>
                <a:sym typeface="Calibri"/>
              </a:rPr>
              <a:t>Clarity / Focus</a:t>
            </a:r>
            <a:endParaRPr kumimoji="0" lang="en-CA" sz="1800" b="1" i="0" u="none" strike="noStrike" cap="none" spc="0" normalizeH="0" baseline="0" dirty="0">
              <a:ln>
                <a:noFill/>
              </a:ln>
              <a:solidFill>
                <a:schemeClr val="bg2">
                  <a:lumMod val="60000"/>
                  <a:lumOff val="40000"/>
                </a:schemeClr>
              </a:solidFill>
              <a:effectLst/>
              <a:uFillTx/>
              <a:latin typeface="Arial" panose="020B0604020202020204" pitchFamily="34" charset="0"/>
              <a:cs typeface="Arial" panose="020B0604020202020204" pitchFamily="34" charset="0"/>
              <a:sym typeface="Calibri"/>
            </a:endParaRPr>
          </a:p>
        </p:txBody>
      </p:sp>
      <p:sp>
        <p:nvSpPr>
          <p:cNvPr id="10" name="Isosceles Triangle 9">
            <a:extLst>
              <a:ext uri="{FF2B5EF4-FFF2-40B4-BE49-F238E27FC236}">
                <a16:creationId xmlns:a16="http://schemas.microsoft.com/office/drawing/2014/main" id="{4B37E6B2-31BB-77E3-CB40-CC078205C81E}"/>
              </a:ext>
            </a:extLst>
          </p:cNvPr>
          <p:cNvSpPr/>
          <p:nvPr/>
        </p:nvSpPr>
        <p:spPr>
          <a:xfrm>
            <a:off x="1207699" y="3723283"/>
            <a:ext cx="180000" cy="180000"/>
          </a:xfrm>
          <a:prstGeom prst="triangle">
            <a:avLst/>
          </a:prstGeom>
          <a:solidFill>
            <a:schemeClr val="accent1">
              <a:lumMod val="20000"/>
              <a:lumOff val="80000"/>
            </a:schemeClr>
          </a:solidFill>
          <a:ln w="25400" cap="flat">
            <a:solidFill>
              <a:schemeClr val="accent1">
                <a:lumMod val="20000"/>
                <a:lumOff val="8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CA" sz="1800" b="0" i="0" u="none" strike="noStrike" cap="none" spc="0" normalizeH="0" baseline="0">
              <a:ln>
                <a:noFill/>
              </a:ln>
              <a:solidFill>
                <a:srgbClr val="000000"/>
              </a:solidFill>
              <a:effectLst/>
              <a:uFillTx/>
              <a:latin typeface="+mj-lt"/>
              <a:ea typeface="+mj-ea"/>
              <a:cs typeface="+mj-cs"/>
              <a:sym typeface="Calibri"/>
            </a:endParaRPr>
          </a:p>
        </p:txBody>
      </p:sp>
      <p:sp>
        <p:nvSpPr>
          <p:cNvPr id="13" name="Isosceles Triangle 12">
            <a:extLst>
              <a:ext uri="{FF2B5EF4-FFF2-40B4-BE49-F238E27FC236}">
                <a16:creationId xmlns:a16="http://schemas.microsoft.com/office/drawing/2014/main" id="{485C9E08-7282-FE0A-33AB-EFAD29C09E45}"/>
              </a:ext>
            </a:extLst>
          </p:cNvPr>
          <p:cNvSpPr/>
          <p:nvPr/>
        </p:nvSpPr>
        <p:spPr>
          <a:xfrm>
            <a:off x="4481999" y="3723283"/>
            <a:ext cx="180000" cy="180000"/>
          </a:xfrm>
          <a:prstGeom prst="triangle">
            <a:avLst/>
          </a:prstGeom>
          <a:solidFill>
            <a:schemeClr val="accent1">
              <a:lumMod val="20000"/>
              <a:lumOff val="80000"/>
            </a:schemeClr>
          </a:solidFill>
          <a:ln w="25400" cap="flat">
            <a:solidFill>
              <a:schemeClr val="accent1">
                <a:lumMod val="20000"/>
                <a:lumOff val="8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CA" sz="1800" b="0" i="0" u="none" strike="noStrike" cap="none" spc="0" normalizeH="0" baseline="0">
              <a:ln>
                <a:noFill/>
              </a:ln>
              <a:solidFill>
                <a:srgbClr val="000000"/>
              </a:solidFill>
              <a:effectLst/>
              <a:uFillTx/>
              <a:latin typeface="+mj-lt"/>
              <a:ea typeface="+mj-ea"/>
              <a:cs typeface="+mj-cs"/>
              <a:sym typeface="Calibri"/>
            </a:endParaRPr>
          </a:p>
        </p:txBody>
      </p:sp>
      <p:sp>
        <p:nvSpPr>
          <p:cNvPr id="14" name="Isosceles Triangle 13">
            <a:extLst>
              <a:ext uri="{FF2B5EF4-FFF2-40B4-BE49-F238E27FC236}">
                <a16:creationId xmlns:a16="http://schemas.microsoft.com/office/drawing/2014/main" id="{816D74CF-7164-7C6F-BF09-D7F8069FD93B}"/>
              </a:ext>
            </a:extLst>
          </p:cNvPr>
          <p:cNvSpPr/>
          <p:nvPr/>
        </p:nvSpPr>
        <p:spPr>
          <a:xfrm>
            <a:off x="7666299" y="3733517"/>
            <a:ext cx="180000" cy="180000"/>
          </a:xfrm>
          <a:prstGeom prst="triangle">
            <a:avLst/>
          </a:prstGeom>
          <a:solidFill>
            <a:schemeClr val="accent1">
              <a:lumMod val="20000"/>
              <a:lumOff val="80000"/>
            </a:schemeClr>
          </a:solidFill>
          <a:ln w="25400" cap="flat">
            <a:solidFill>
              <a:schemeClr val="accent1">
                <a:lumMod val="20000"/>
                <a:lumOff val="8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CA" sz="1800" b="0" i="0" u="none" strike="noStrike" cap="none" spc="0" normalizeH="0" baseline="0">
              <a:ln>
                <a:noFill/>
              </a:ln>
              <a:solidFill>
                <a:srgbClr val="000000"/>
              </a:solidFill>
              <a:effectLst/>
              <a:uFillTx/>
              <a:latin typeface="+mj-lt"/>
              <a:ea typeface="+mj-ea"/>
              <a:cs typeface="+mj-cs"/>
              <a:sym typeface="Calibri"/>
            </a:endParaRPr>
          </a:p>
        </p:txBody>
      </p:sp>
      <p:sp>
        <p:nvSpPr>
          <p:cNvPr id="12" name="TextBox 11">
            <a:extLst>
              <a:ext uri="{FF2B5EF4-FFF2-40B4-BE49-F238E27FC236}">
                <a16:creationId xmlns:a16="http://schemas.microsoft.com/office/drawing/2014/main" id="{8C430F9F-0421-0017-81BB-FDC9E084FD01}"/>
              </a:ext>
            </a:extLst>
          </p:cNvPr>
          <p:cNvSpPr txBox="1"/>
          <p:nvPr/>
        </p:nvSpPr>
        <p:spPr>
          <a:xfrm>
            <a:off x="501329" y="3984874"/>
            <a:ext cx="1592740"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bg2">
                    <a:lumMod val="60000"/>
                    <a:lumOff val="40000"/>
                  </a:schemeClr>
                </a:solidFill>
                <a:effectLst/>
                <a:uFillTx/>
                <a:latin typeface="Arial" panose="020B0604020202020204" pitchFamily="34" charset="0"/>
                <a:cs typeface="Arial" panose="020B0604020202020204" pitchFamily="34" charset="0"/>
                <a:sym typeface="Calibri"/>
              </a:rPr>
              <a:t>Starting </a:t>
            </a:r>
            <a:r>
              <a:rPr lang="en-US" b="1" dirty="0">
                <a:solidFill>
                  <a:schemeClr val="bg2">
                    <a:lumMod val="60000"/>
                    <a:lumOff val="40000"/>
                  </a:schemeClr>
                </a:solidFill>
                <a:latin typeface="Arial" panose="020B0604020202020204" pitchFamily="34" charset="0"/>
                <a:cs typeface="Arial" panose="020B0604020202020204" pitchFamily="34" charset="0"/>
              </a:rPr>
              <a:t>your </a:t>
            </a:r>
          </a:p>
          <a:p>
            <a:pPr marL="0" marR="0" indent="0" algn="ctr" defTabSz="457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bg2">
                    <a:lumMod val="60000"/>
                    <a:lumOff val="40000"/>
                  </a:schemeClr>
                </a:solidFill>
                <a:effectLst/>
                <a:uFillTx/>
                <a:latin typeface="Arial" panose="020B0604020202020204" pitchFamily="34" charset="0"/>
                <a:cs typeface="Arial" panose="020B0604020202020204" pitchFamily="34" charset="0"/>
                <a:sym typeface="Calibri"/>
              </a:rPr>
              <a:t>Research</a:t>
            </a:r>
            <a:endParaRPr kumimoji="0" lang="en-CA" sz="1800" b="1" i="0" u="none" strike="noStrike" cap="none" spc="0" normalizeH="0" baseline="0" dirty="0">
              <a:ln>
                <a:noFill/>
              </a:ln>
              <a:solidFill>
                <a:schemeClr val="bg2">
                  <a:lumMod val="60000"/>
                  <a:lumOff val="40000"/>
                </a:schemeClr>
              </a:solidFill>
              <a:effectLst/>
              <a:uFillTx/>
              <a:latin typeface="Arial" panose="020B0604020202020204" pitchFamily="34" charset="0"/>
              <a:cs typeface="Arial" panose="020B0604020202020204" pitchFamily="34" charset="0"/>
              <a:sym typeface="Calibri"/>
            </a:endParaRPr>
          </a:p>
        </p:txBody>
      </p:sp>
      <p:sp>
        <p:nvSpPr>
          <p:cNvPr id="16" name="TextBox 15">
            <a:extLst>
              <a:ext uri="{FF2B5EF4-FFF2-40B4-BE49-F238E27FC236}">
                <a16:creationId xmlns:a16="http://schemas.microsoft.com/office/drawing/2014/main" id="{F667D931-6567-3AF6-9B37-C427BE7BC9D0}"/>
              </a:ext>
            </a:extLst>
          </p:cNvPr>
          <p:cNvSpPr txBox="1"/>
          <p:nvPr/>
        </p:nvSpPr>
        <p:spPr>
          <a:xfrm>
            <a:off x="3935929" y="4026706"/>
            <a:ext cx="1272139"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bg2">
                    <a:lumMod val="60000"/>
                    <a:lumOff val="40000"/>
                  </a:schemeClr>
                </a:solidFill>
                <a:effectLst/>
                <a:uFillTx/>
                <a:latin typeface="Arial" panose="020B0604020202020204" pitchFamily="34" charset="0"/>
                <a:cs typeface="Arial" panose="020B0604020202020204" pitchFamily="34" charset="0"/>
                <a:sym typeface="Calibri"/>
              </a:rPr>
              <a:t>Forming a </a:t>
            </a:r>
          </a:p>
          <a:p>
            <a:pPr marL="0" marR="0" indent="0" algn="ctr" defTabSz="457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bg2">
                    <a:lumMod val="60000"/>
                    <a:lumOff val="40000"/>
                  </a:schemeClr>
                </a:solidFill>
                <a:effectLst/>
                <a:uFillTx/>
                <a:latin typeface="Arial" panose="020B0604020202020204" pitchFamily="34" charset="0"/>
                <a:cs typeface="Arial" panose="020B0604020202020204" pitchFamily="34" charset="0"/>
                <a:sym typeface="Calibri"/>
              </a:rPr>
              <a:t>structure</a:t>
            </a:r>
            <a:endParaRPr kumimoji="0" lang="en-CA" sz="1800" b="1" i="0" u="none" strike="noStrike" cap="none" spc="0" normalizeH="0" baseline="0" dirty="0">
              <a:ln>
                <a:noFill/>
              </a:ln>
              <a:solidFill>
                <a:schemeClr val="bg2">
                  <a:lumMod val="60000"/>
                  <a:lumOff val="40000"/>
                </a:schemeClr>
              </a:solidFill>
              <a:effectLst/>
              <a:uFillTx/>
              <a:latin typeface="Arial" panose="020B0604020202020204" pitchFamily="34" charset="0"/>
              <a:cs typeface="Arial" panose="020B0604020202020204" pitchFamily="34" charset="0"/>
              <a:sym typeface="Calibri"/>
            </a:endParaRPr>
          </a:p>
        </p:txBody>
      </p:sp>
      <p:sp>
        <p:nvSpPr>
          <p:cNvPr id="17" name="TextBox 16">
            <a:extLst>
              <a:ext uri="{FF2B5EF4-FFF2-40B4-BE49-F238E27FC236}">
                <a16:creationId xmlns:a16="http://schemas.microsoft.com/office/drawing/2014/main" id="{8FB3A0D3-F157-8B22-8B73-B0694CFBE559}"/>
              </a:ext>
            </a:extLst>
          </p:cNvPr>
          <p:cNvSpPr txBox="1"/>
          <p:nvPr/>
        </p:nvSpPr>
        <p:spPr>
          <a:xfrm>
            <a:off x="7312589" y="4026705"/>
            <a:ext cx="887418"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b="1" dirty="0">
                <a:solidFill>
                  <a:schemeClr val="bg2">
                    <a:lumMod val="60000"/>
                    <a:lumOff val="40000"/>
                  </a:schemeClr>
                </a:solidFill>
                <a:latin typeface="Arial" panose="020B0604020202020204" pitchFamily="34" charset="0"/>
                <a:cs typeface="Arial" panose="020B0604020202020204" pitchFamily="34" charset="0"/>
              </a:rPr>
              <a:t>Writing</a:t>
            </a:r>
            <a:endParaRPr kumimoji="0" lang="en-US" sz="1800" b="1" i="0" u="none" strike="noStrike" cap="none" spc="0" normalizeH="0" baseline="0" dirty="0">
              <a:ln>
                <a:noFill/>
              </a:ln>
              <a:solidFill>
                <a:schemeClr val="bg2">
                  <a:lumMod val="60000"/>
                  <a:lumOff val="40000"/>
                </a:schemeClr>
              </a:solidFill>
              <a:effectLst/>
              <a:uFillTx/>
              <a:latin typeface="Arial" panose="020B0604020202020204" pitchFamily="34" charset="0"/>
              <a:cs typeface="Arial" panose="020B0604020202020204" pitchFamily="34" charset="0"/>
              <a:sym typeface="Calibri"/>
            </a:endParaRPr>
          </a:p>
        </p:txBody>
      </p:sp>
      <p:grpSp>
        <p:nvGrpSpPr>
          <p:cNvPr id="23" name="Group 22">
            <a:extLst>
              <a:ext uri="{FF2B5EF4-FFF2-40B4-BE49-F238E27FC236}">
                <a16:creationId xmlns:a16="http://schemas.microsoft.com/office/drawing/2014/main" id="{0CA3ED2B-E796-CF1A-DAC5-7B88E34A2134}"/>
              </a:ext>
            </a:extLst>
          </p:cNvPr>
          <p:cNvGrpSpPr/>
          <p:nvPr/>
        </p:nvGrpSpPr>
        <p:grpSpPr>
          <a:xfrm>
            <a:off x="224287" y="1311215"/>
            <a:ext cx="8471139" cy="2449902"/>
            <a:chOff x="224287" y="1311215"/>
            <a:chExt cx="8471139" cy="2449902"/>
          </a:xfrm>
        </p:grpSpPr>
        <p:sp>
          <p:nvSpPr>
            <p:cNvPr id="19" name="Freeform: Shape 18">
              <a:extLst>
                <a:ext uri="{FF2B5EF4-FFF2-40B4-BE49-F238E27FC236}">
                  <a16:creationId xmlns:a16="http://schemas.microsoft.com/office/drawing/2014/main" id="{04214B8E-008A-8B33-560C-C174DA5F06DC}"/>
                </a:ext>
              </a:extLst>
            </p:cNvPr>
            <p:cNvSpPr/>
            <p:nvPr/>
          </p:nvSpPr>
          <p:spPr>
            <a:xfrm>
              <a:off x="707436" y="1311215"/>
              <a:ext cx="7987990" cy="2449902"/>
            </a:xfrm>
            <a:custGeom>
              <a:avLst/>
              <a:gdLst>
                <a:gd name="connsiteX0" fmla="*/ 241470 w 7987990"/>
                <a:gd name="connsiteY0" fmla="*/ 1673525 h 2449902"/>
                <a:gd name="connsiteX1" fmla="*/ 51689 w 7987990"/>
                <a:gd name="connsiteY1" fmla="*/ 1500996 h 2449902"/>
                <a:gd name="connsiteX2" fmla="*/ 17183 w 7987990"/>
                <a:gd name="connsiteY2" fmla="*/ 1345721 h 2449902"/>
                <a:gd name="connsiteX3" fmla="*/ 258722 w 7987990"/>
                <a:gd name="connsiteY3" fmla="*/ 879894 h 2449902"/>
                <a:gd name="connsiteX4" fmla="*/ 344987 w 7987990"/>
                <a:gd name="connsiteY4" fmla="*/ 897147 h 2449902"/>
                <a:gd name="connsiteX5" fmla="*/ 206964 w 7987990"/>
                <a:gd name="connsiteY5" fmla="*/ 1259457 h 2449902"/>
                <a:gd name="connsiteX6" fmla="*/ 189711 w 7987990"/>
                <a:gd name="connsiteY6" fmla="*/ 1431985 h 2449902"/>
                <a:gd name="connsiteX7" fmla="*/ 275975 w 7987990"/>
                <a:gd name="connsiteY7" fmla="*/ 1535502 h 2449902"/>
                <a:gd name="connsiteX8" fmla="*/ 396745 w 7987990"/>
                <a:gd name="connsiteY8" fmla="*/ 1500996 h 2449902"/>
                <a:gd name="connsiteX9" fmla="*/ 603779 w 7987990"/>
                <a:gd name="connsiteY9" fmla="*/ 1311215 h 2449902"/>
                <a:gd name="connsiteX10" fmla="*/ 690043 w 7987990"/>
                <a:gd name="connsiteY10" fmla="*/ 1293962 h 2449902"/>
                <a:gd name="connsiteX11" fmla="*/ 724549 w 7987990"/>
                <a:gd name="connsiteY11" fmla="*/ 2053087 h 2449902"/>
                <a:gd name="connsiteX12" fmla="*/ 552021 w 7987990"/>
                <a:gd name="connsiteY12" fmla="*/ 2139351 h 2449902"/>
                <a:gd name="connsiteX13" fmla="*/ 293228 w 7987990"/>
                <a:gd name="connsiteY13" fmla="*/ 2156604 h 2449902"/>
                <a:gd name="connsiteX14" fmla="*/ 137953 w 7987990"/>
                <a:gd name="connsiteY14" fmla="*/ 2122098 h 2449902"/>
                <a:gd name="connsiteX15" fmla="*/ 34436 w 7987990"/>
                <a:gd name="connsiteY15" fmla="*/ 1673525 h 2449902"/>
                <a:gd name="connsiteX16" fmla="*/ 362239 w 7987990"/>
                <a:gd name="connsiteY16" fmla="*/ 1397479 h 2449902"/>
                <a:gd name="connsiteX17" fmla="*/ 793560 w 7987990"/>
                <a:gd name="connsiteY17" fmla="*/ 1224951 h 2449902"/>
                <a:gd name="connsiteX18" fmla="*/ 948836 w 7987990"/>
                <a:gd name="connsiteY18" fmla="*/ 465827 h 2449902"/>
                <a:gd name="connsiteX19" fmla="*/ 638285 w 7987990"/>
                <a:gd name="connsiteY19" fmla="*/ 310551 h 2449902"/>
                <a:gd name="connsiteX20" fmla="*/ 448504 w 7987990"/>
                <a:gd name="connsiteY20" fmla="*/ 362310 h 2449902"/>
                <a:gd name="connsiteX21" fmla="*/ 724549 w 7987990"/>
                <a:gd name="connsiteY21" fmla="*/ 1138687 h 2449902"/>
                <a:gd name="connsiteX22" fmla="*/ 793560 w 7987990"/>
                <a:gd name="connsiteY22" fmla="*/ 1276710 h 2449902"/>
                <a:gd name="connsiteX23" fmla="*/ 810813 w 7987990"/>
                <a:gd name="connsiteY23" fmla="*/ 1431985 h 2449902"/>
                <a:gd name="connsiteX24" fmla="*/ 362239 w 7987990"/>
                <a:gd name="connsiteY24" fmla="*/ 1794294 h 2449902"/>
                <a:gd name="connsiteX25" fmla="*/ 258722 w 7987990"/>
                <a:gd name="connsiteY25" fmla="*/ 1828800 h 2449902"/>
                <a:gd name="connsiteX26" fmla="*/ 206964 w 7987990"/>
                <a:gd name="connsiteY26" fmla="*/ 1725283 h 2449902"/>
                <a:gd name="connsiteX27" fmla="*/ 413998 w 7987990"/>
                <a:gd name="connsiteY27" fmla="*/ 1518249 h 2449902"/>
                <a:gd name="connsiteX28" fmla="*/ 569273 w 7987990"/>
                <a:gd name="connsiteY28" fmla="*/ 1345721 h 2449902"/>
                <a:gd name="connsiteX29" fmla="*/ 603779 w 7987990"/>
                <a:gd name="connsiteY29" fmla="*/ 1276710 h 2449902"/>
                <a:gd name="connsiteX30" fmla="*/ 845319 w 7987990"/>
                <a:gd name="connsiteY30" fmla="*/ 1259457 h 2449902"/>
                <a:gd name="connsiteX31" fmla="*/ 1052353 w 7987990"/>
                <a:gd name="connsiteY31" fmla="*/ 1155940 h 2449902"/>
                <a:gd name="connsiteX32" fmla="*/ 1173122 w 7987990"/>
                <a:gd name="connsiteY32" fmla="*/ 1104181 h 2449902"/>
                <a:gd name="connsiteX33" fmla="*/ 1431915 w 7987990"/>
                <a:gd name="connsiteY33" fmla="*/ 966159 h 2449902"/>
                <a:gd name="connsiteX34" fmla="*/ 1569938 w 7987990"/>
                <a:gd name="connsiteY34" fmla="*/ 862642 h 2449902"/>
                <a:gd name="connsiteX35" fmla="*/ 1621696 w 7987990"/>
                <a:gd name="connsiteY35" fmla="*/ 776377 h 2449902"/>
                <a:gd name="connsiteX36" fmla="*/ 1414662 w 7987990"/>
                <a:gd name="connsiteY36" fmla="*/ 431321 h 2449902"/>
                <a:gd name="connsiteX37" fmla="*/ 1224881 w 7987990"/>
                <a:gd name="connsiteY37" fmla="*/ 465827 h 2449902"/>
                <a:gd name="connsiteX38" fmla="*/ 1086858 w 7987990"/>
                <a:gd name="connsiteY38" fmla="*/ 621102 h 2449902"/>
                <a:gd name="connsiteX39" fmla="*/ 1173122 w 7987990"/>
                <a:gd name="connsiteY39" fmla="*/ 672860 h 2449902"/>
                <a:gd name="connsiteX40" fmla="*/ 1604443 w 7987990"/>
                <a:gd name="connsiteY40" fmla="*/ 879894 h 2449902"/>
                <a:gd name="connsiteX41" fmla="*/ 1621696 w 7987990"/>
                <a:gd name="connsiteY41" fmla="*/ 1811547 h 2449902"/>
                <a:gd name="connsiteX42" fmla="*/ 1224881 w 7987990"/>
                <a:gd name="connsiteY42" fmla="*/ 1949570 h 2449902"/>
                <a:gd name="connsiteX43" fmla="*/ 1173122 w 7987990"/>
                <a:gd name="connsiteY43" fmla="*/ 1656272 h 2449902"/>
                <a:gd name="connsiteX44" fmla="*/ 1483673 w 7987990"/>
                <a:gd name="connsiteY44" fmla="*/ 1155940 h 2449902"/>
                <a:gd name="connsiteX45" fmla="*/ 1587190 w 7987990"/>
                <a:gd name="connsiteY45" fmla="*/ 810883 h 2449902"/>
                <a:gd name="connsiteX46" fmla="*/ 1845983 w 7987990"/>
                <a:gd name="connsiteY46" fmla="*/ 655608 h 2449902"/>
                <a:gd name="connsiteX47" fmla="*/ 2018511 w 7987990"/>
                <a:gd name="connsiteY47" fmla="*/ 534838 h 2449902"/>
                <a:gd name="connsiteX48" fmla="*/ 2294556 w 7987990"/>
                <a:gd name="connsiteY48" fmla="*/ 1138687 h 2449902"/>
                <a:gd name="connsiteX49" fmla="*/ 2311809 w 7987990"/>
                <a:gd name="connsiteY49" fmla="*/ 1414732 h 2449902"/>
                <a:gd name="connsiteX50" fmla="*/ 2208292 w 7987990"/>
                <a:gd name="connsiteY50" fmla="*/ 1604513 h 2449902"/>
                <a:gd name="connsiteX51" fmla="*/ 2104775 w 7987990"/>
                <a:gd name="connsiteY51" fmla="*/ 1708030 h 2449902"/>
                <a:gd name="connsiteX52" fmla="*/ 1656202 w 7987990"/>
                <a:gd name="connsiteY52" fmla="*/ 2001328 h 2449902"/>
                <a:gd name="connsiteX53" fmla="*/ 1673455 w 7987990"/>
                <a:gd name="connsiteY53" fmla="*/ 2260121 h 2449902"/>
                <a:gd name="connsiteX54" fmla="*/ 2087522 w 7987990"/>
                <a:gd name="connsiteY54" fmla="*/ 2449902 h 2449902"/>
                <a:gd name="connsiteX55" fmla="*/ 2605107 w 7987990"/>
                <a:gd name="connsiteY55" fmla="*/ 2208362 h 2449902"/>
                <a:gd name="connsiteX56" fmla="*/ 2743130 w 7987990"/>
                <a:gd name="connsiteY56" fmla="*/ 1932317 h 2449902"/>
                <a:gd name="connsiteX57" fmla="*/ 2794889 w 7987990"/>
                <a:gd name="connsiteY57" fmla="*/ 1552755 h 2449902"/>
                <a:gd name="connsiteX58" fmla="*/ 2139281 w 7987990"/>
                <a:gd name="connsiteY58" fmla="*/ 569343 h 2449902"/>
                <a:gd name="connsiteX59" fmla="*/ 1811477 w 7987990"/>
                <a:gd name="connsiteY59" fmla="*/ 500332 h 2449902"/>
                <a:gd name="connsiteX60" fmla="*/ 1776972 w 7987990"/>
                <a:gd name="connsiteY60" fmla="*/ 293298 h 2449902"/>
                <a:gd name="connsiteX61" fmla="*/ 1828730 w 7987990"/>
                <a:gd name="connsiteY61" fmla="*/ 51759 h 2449902"/>
                <a:gd name="connsiteX62" fmla="*/ 1742466 w 7987990"/>
                <a:gd name="connsiteY62" fmla="*/ 0 h 2449902"/>
                <a:gd name="connsiteX63" fmla="*/ 966089 w 7987990"/>
                <a:gd name="connsiteY63" fmla="*/ 69011 h 2449902"/>
                <a:gd name="connsiteX64" fmla="*/ 810813 w 7987990"/>
                <a:gd name="connsiteY64" fmla="*/ 224287 h 2449902"/>
                <a:gd name="connsiteX65" fmla="*/ 897077 w 7987990"/>
                <a:gd name="connsiteY65" fmla="*/ 741872 h 2449902"/>
                <a:gd name="connsiteX66" fmla="*/ 1000594 w 7987990"/>
                <a:gd name="connsiteY66" fmla="*/ 862642 h 2449902"/>
                <a:gd name="connsiteX67" fmla="*/ 1155870 w 7987990"/>
                <a:gd name="connsiteY67" fmla="*/ 1000664 h 2449902"/>
                <a:gd name="connsiteX68" fmla="*/ 1759719 w 7987990"/>
                <a:gd name="connsiteY68" fmla="*/ 1397479 h 2449902"/>
                <a:gd name="connsiteX69" fmla="*/ 1897741 w 7987990"/>
                <a:gd name="connsiteY69" fmla="*/ 1621766 h 2449902"/>
                <a:gd name="connsiteX70" fmla="*/ 1932247 w 7987990"/>
                <a:gd name="connsiteY70" fmla="*/ 1846053 h 2449902"/>
                <a:gd name="connsiteX71" fmla="*/ 1897741 w 7987990"/>
                <a:gd name="connsiteY71" fmla="*/ 2001328 h 2449902"/>
                <a:gd name="connsiteX72" fmla="*/ 1759719 w 7987990"/>
                <a:gd name="connsiteY72" fmla="*/ 2035834 h 2449902"/>
                <a:gd name="connsiteX73" fmla="*/ 1483673 w 7987990"/>
                <a:gd name="connsiteY73" fmla="*/ 2053087 h 2449902"/>
                <a:gd name="connsiteX74" fmla="*/ 1138617 w 7987990"/>
                <a:gd name="connsiteY74" fmla="*/ 1966823 h 2449902"/>
                <a:gd name="connsiteX75" fmla="*/ 1069606 w 7987990"/>
                <a:gd name="connsiteY75" fmla="*/ 1897811 h 2449902"/>
                <a:gd name="connsiteX76" fmla="*/ 1380156 w 7987990"/>
                <a:gd name="connsiteY76" fmla="*/ 1414732 h 2449902"/>
                <a:gd name="connsiteX77" fmla="*/ 2225545 w 7987990"/>
                <a:gd name="connsiteY77" fmla="*/ 1190445 h 2449902"/>
                <a:gd name="connsiteX78" fmla="*/ 2743130 w 7987990"/>
                <a:gd name="connsiteY78" fmla="*/ 1121434 h 2449902"/>
                <a:gd name="connsiteX79" fmla="*/ 2829394 w 7987990"/>
                <a:gd name="connsiteY79" fmla="*/ 776377 h 2449902"/>
                <a:gd name="connsiteX80" fmla="*/ 3053681 w 7987990"/>
                <a:gd name="connsiteY80" fmla="*/ 759125 h 2449902"/>
                <a:gd name="connsiteX81" fmla="*/ 3398738 w 7987990"/>
                <a:gd name="connsiteY81" fmla="*/ 759125 h 2449902"/>
                <a:gd name="connsiteX82" fmla="*/ 3450496 w 7987990"/>
                <a:gd name="connsiteY82" fmla="*/ 1017917 h 2449902"/>
                <a:gd name="connsiteX83" fmla="*/ 3433243 w 7987990"/>
                <a:gd name="connsiteY83" fmla="*/ 1293962 h 2449902"/>
                <a:gd name="connsiteX84" fmla="*/ 3346979 w 7987990"/>
                <a:gd name="connsiteY84" fmla="*/ 1500996 h 2449902"/>
                <a:gd name="connsiteX85" fmla="*/ 3329726 w 7987990"/>
                <a:gd name="connsiteY85" fmla="*/ 1570008 h 2449902"/>
                <a:gd name="connsiteX86" fmla="*/ 2760383 w 7987990"/>
                <a:gd name="connsiteY86" fmla="*/ 1431985 h 2449902"/>
                <a:gd name="connsiteX87" fmla="*/ 2743130 w 7987990"/>
                <a:gd name="connsiteY87" fmla="*/ 1380227 h 2449902"/>
                <a:gd name="connsiteX88" fmla="*/ 2760383 w 7987990"/>
                <a:gd name="connsiteY88" fmla="*/ 1328468 h 2449902"/>
                <a:gd name="connsiteX89" fmla="*/ 3260715 w 7987990"/>
                <a:gd name="connsiteY89" fmla="*/ 1224951 h 2449902"/>
                <a:gd name="connsiteX90" fmla="*/ 3364232 w 7987990"/>
                <a:gd name="connsiteY90" fmla="*/ 1259457 h 2449902"/>
                <a:gd name="connsiteX91" fmla="*/ 3485002 w 7987990"/>
                <a:gd name="connsiteY91" fmla="*/ 1362974 h 2449902"/>
                <a:gd name="connsiteX92" fmla="*/ 3761047 w 7987990"/>
                <a:gd name="connsiteY92" fmla="*/ 1242204 h 2449902"/>
                <a:gd name="connsiteX93" fmla="*/ 3899070 w 7987990"/>
                <a:gd name="connsiteY93" fmla="*/ 1224951 h 2449902"/>
                <a:gd name="connsiteX94" fmla="*/ 3985334 w 7987990"/>
                <a:gd name="connsiteY94" fmla="*/ 1086928 h 2449902"/>
                <a:gd name="connsiteX95" fmla="*/ 3847311 w 7987990"/>
                <a:gd name="connsiteY95" fmla="*/ 983411 h 2449902"/>
                <a:gd name="connsiteX96" fmla="*/ 3692036 w 7987990"/>
                <a:gd name="connsiteY96" fmla="*/ 1086928 h 2449902"/>
                <a:gd name="connsiteX97" fmla="*/ 3674783 w 7987990"/>
                <a:gd name="connsiteY97" fmla="*/ 1311215 h 2449902"/>
                <a:gd name="connsiteX98" fmla="*/ 3812806 w 7987990"/>
                <a:gd name="connsiteY98" fmla="*/ 1639019 h 2449902"/>
                <a:gd name="connsiteX99" fmla="*/ 3881817 w 7987990"/>
                <a:gd name="connsiteY99" fmla="*/ 1742536 h 2449902"/>
                <a:gd name="connsiteX100" fmla="*/ 4123356 w 7987990"/>
                <a:gd name="connsiteY100" fmla="*/ 1690777 h 2449902"/>
                <a:gd name="connsiteX101" fmla="*/ 4313138 w 7987990"/>
                <a:gd name="connsiteY101" fmla="*/ 1535502 h 2449902"/>
                <a:gd name="connsiteX102" fmla="*/ 4399402 w 7987990"/>
                <a:gd name="connsiteY102" fmla="*/ 1483743 h 2449902"/>
                <a:gd name="connsiteX103" fmla="*/ 4416655 w 7987990"/>
                <a:gd name="connsiteY103" fmla="*/ 1414732 h 2449902"/>
                <a:gd name="connsiteX104" fmla="*/ 4623689 w 7987990"/>
                <a:gd name="connsiteY104" fmla="*/ 1362974 h 2449902"/>
                <a:gd name="connsiteX105" fmla="*/ 4778964 w 7987990"/>
                <a:gd name="connsiteY105" fmla="*/ 1449238 h 2449902"/>
                <a:gd name="connsiteX106" fmla="*/ 4830722 w 7987990"/>
                <a:gd name="connsiteY106" fmla="*/ 1466491 h 2449902"/>
                <a:gd name="connsiteX107" fmla="*/ 4882481 w 7987990"/>
                <a:gd name="connsiteY107" fmla="*/ 1552755 h 2449902"/>
                <a:gd name="connsiteX108" fmla="*/ 5072262 w 7987990"/>
                <a:gd name="connsiteY108" fmla="*/ 1587260 h 2449902"/>
                <a:gd name="connsiteX109" fmla="*/ 5227538 w 7987990"/>
                <a:gd name="connsiteY109" fmla="*/ 1535502 h 2449902"/>
                <a:gd name="connsiteX110" fmla="*/ 5193032 w 7987990"/>
                <a:gd name="connsiteY110" fmla="*/ 1328468 h 2449902"/>
                <a:gd name="connsiteX111" fmla="*/ 5089515 w 7987990"/>
                <a:gd name="connsiteY111" fmla="*/ 1190445 h 2449902"/>
                <a:gd name="connsiteX112" fmla="*/ 5055009 w 7987990"/>
                <a:gd name="connsiteY112" fmla="*/ 1293962 h 2449902"/>
                <a:gd name="connsiteX113" fmla="*/ 5141273 w 7987990"/>
                <a:gd name="connsiteY113" fmla="*/ 1311215 h 2449902"/>
                <a:gd name="connsiteX114" fmla="*/ 5262043 w 7987990"/>
                <a:gd name="connsiteY114" fmla="*/ 1293962 h 2449902"/>
                <a:gd name="connsiteX115" fmla="*/ 5331055 w 7987990"/>
                <a:gd name="connsiteY115" fmla="*/ 1259457 h 2449902"/>
                <a:gd name="connsiteX116" fmla="*/ 5572594 w 7987990"/>
                <a:gd name="connsiteY116" fmla="*/ 1224951 h 2449902"/>
                <a:gd name="connsiteX117" fmla="*/ 5658858 w 7987990"/>
                <a:gd name="connsiteY117" fmla="*/ 1207698 h 2449902"/>
                <a:gd name="connsiteX118" fmla="*/ 5831387 w 7987990"/>
                <a:gd name="connsiteY118" fmla="*/ 1224951 h 2449902"/>
                <a:gd name="connsiteX119" fmla="*/ 5831387 w 7987990"/>
                <a:gd name="connsiteY119" fmla="*/ 1449238 h 2449902"/>
                <a:gd name="connsiteX120" fmla="*/ 5848639 w 7987990"/>
                <a:gd name="connsiteY120" fmla="*/ 1500996 h 2449902"/>
                <a:gd name="connsiteX121" fmla="*/ 5934904 w 7987990"/>
                <a:gd name="connsiteY121" fmla="*/ 1518249 h 2449902"/>
                <a:gd name="connsiteX122" fmla="*/ 6314466 w 7987990"/>
                <a:gd name="connsiteY122" fmla="*/ 1483743 h 2449902"/>
                <a:gd name="connsiteX123" fmla="*/ 6366224 w 7987990"/>
                <a:gd name="connsiteY123" fmla="*/ 1431985 h 2449902"/>
                <a:gd name="connsiteX124" fmla="*/ 6417983 w 7987990"/>
                <a:gd name="connsiteY124" fmla="*/ 1362974 h 2449902"/>
                <a:gd name="connsiteX125" fmla="*/ 6486994 w 7987990"/>
                <a:gd name="connsiteY125" fmla="*/ 1345721 h 2449902"/>
                <a:gd name="connsiteX126" fmla="*/ 6607764 w 7987990"/>
                <a:gd name="connsiteY126" fmla="*/ 1311215 h 2449902"/>
                <a:gd name="connsiteX127" fmla="*/ 6814798 w 7987990"/>
                <a:gd name="connsiteY127" fmla="*/ 1328468 h 2449902"/>
                <a:gd name="connsiteX128" fmla="*/ 7108096 w 7987990"/>
                <a:gd name="connsiteY128" fmla="*/ 1397479 h 2449902"/>
                <a:gd name="connsiteX129" fmla="*/ 7987990 w 7987990"/>
                <a:gd name="connsiteY129" fmla="*/ 1414732 h 244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7987990" h="2449902">
                  <a:moveTo>
                    <a:pt x="241470" y="1673525"/>
                  </a:moveTo>
                  <a:cubicBezTo>
                    <a:pt x="156927" y="1622798"/>
                    <a:pt x="102422" y="1602462"/>
                    <a:pt x="51689" y="1500996"/>
                  </a:cubicBezTo>
                  <a:cubicBezTo>
                    <a:pt x="27977" y="1453573"/>
                    <a:pt x="28685" y="1397479"/>
                    <a:pt x="17183" y="1345721"/>
                  </a:cubicBezTo>
                  <a:cubicBezTo>
                    <a:pt x="70689" y="1078191"/>
                    <a:pt x="7620" y="980335"/>
                    <a:pt x="258722" y="879894"/>
                  </a:cubicBezTo>
                  <a:cubicBezTo>
                    <a:pt x="285949" y="869003"/>
                    <a:pt x="316232" y="891396"/>
                    <a:pt x="344987" y="897147"/>
                  </a:cubicBezTo>
                  <a:cubicBezTo>
                    <a:pt x="303032" y="1274744"/>
                    <a:pt x="378336" y="788186"/>
                    <a:pt x="206964" y="1259457"/>
                  </a:cubicBezTo>
                  <a:cubicBezTo>
                    <a:pt x="187213" y="1313773"/>
                    <a:pt x="195462" y="1374476"/>
                    <a:pt x="189711" y="1431985"/>
                  </a:cubicBezTo>
                  <a:cubicBezTo>
                    <a:pt x="218466" y="1466491"/>
                    <a:pt x="233364" y="1521298"/>
                    <a:pt x="275975" y="1535502"/>
                  </a:cubicBezTo>
                  <a:cubicBezTo>
                    <a:pt x="315694" y="1548742"/>
                    <a:pt x="361088" y="1522939"/>
                    <a:pt x="396745" y="1500996"/>
                  </a:cubicBezTo>
                  <a:cubicBezTo>
                    <a:pt x="645411" y="1347971"/>
                    <a:pt x="358406" y="1445055"/>
                    <a:pt x="603779" y="1311215"/>
                  </a:cubicBezTo>
                  <a:cubicBezTo>
                    <a:pt x="629523" y="1297173"/>
                    <a:pt x="661288" y="1299713"/>
                    <a:pt x="690043" y="1293962"/>
                  </a:cubicBezTo>
                  <a:cubicBezTo>
                    <a:pt x="756705" y="1560610"/>
                    <a:pt x="875302" y="1783884"/>
                    <a:pt x="724549" y="2053087"/>
                  </a:cubicBezTo>
                  <a:cubicBezTo>
                    <a:pt x="693133" y="2109187"/>
                    <a:pt x="614543" y="2124346"/>
                    <a:pt x="552021" y="2139351"/>
                  </a:cubicBezTo>
                  <a:cubicBezTo>
                    <a:pt x="467952" y="2159527"/>
                    <a:pt x="379492" y="2150853"/>
                    <a:pt x="293228" y="2156604"/>
                  </a:cubicBezTo>
                  <a:cubicBezTo>
                    <a:pt x="241470" y="2145102"/>
                    <a:pt x="177855" y="2157013"/>
                    <a:pt x="137953" y="2122098"/>
                  </a:cubicBezTo>
                  <a:cubicBezTo>
                    <a:pt x="38992" y="2035507"/>
                    <a:pt x="-51634" y="1802630"/>
                    <a:pt x="34436" y="1673525"/>
                  </a:cubicBezTo>
                  <a:cubicBezTo>
                    <a:pt x="113675" y="1554666"/>
                    <a:pt x="241461" y="1473760"/>
                    <a:pt x="362239" y="1397479"/>
                  </a:cubicBezTo>
                  <a:cubicBezTo>
                    <a:pt x="468506" y="1330363"/>
                    <a:pt x="655817" y="1270866"/>
                    <a:pt x="793560" y="1224951"/>
                  </a:cubicBezTo>
                  <a:cubicBezTo>
                    <a:pt x="1049758" y="990103"/>
                    <a:pt x="1194936" y="958027"/>
                    <a:pt x="948836" y="465827"/>
                  </a:cubicBezTo>
                  <a:cubicBezTo>
                    <a:pt x="897078" y="362310"/>
                    <a:pt x="741802" y="362310"/>
                    <a:pt x="638285" y="310551"/>
                  </a:cubicBezTo>
                  <a:cubicBezTo>
                    <a:pt x="575025" y="327804"/>
                    <a:pt x="450185" y="296761"/>
                    <a:pt x="448504" y="362310"/>
                  </a:cubicBezTo>
                  <a:cubicBezTo>
                    <a:pt x="435892" y="854162"/>
                    <a:pt x="560261" y="859395"/>
                    <a:pt x="724549" y="1138687"/>
                  </a:cubicBezTo>
                  <a:cubicBezTo>
                    <a:pt x="750629" y="1183023"/>
                    <a:pt x="770556" y="1230702"/>
                    <a:pt x="793560" y="1276710"/>
                  </a:cubicBezTo>
                  <a:cubicBezTo>
                    <a:pt x="799311" y="1328468"/>
                    <a:pt x="832363" y="1384576"/>
                    <a:pt x="810813" y="1431985"/>
                  </a:cubicBezTo>
                  <a:cubicBezTo>
                    <a:pt x="718740" y="1634547"/>
                    <a:pt x="546864" y="1706378"/>
                    <a:pt x="362239" y="1794294"/>
                  </a:cubicBezTo>
                  <a:cubicBezTo>
                    <a:pt x="329400" y="1809932"/>
                    <a:pt x="293228" y="1817298"/>
                    <a:pt x="258722" y="1828800"/>
                  </a:cubicBezTo>
                  <a:cubicBezTo>
                    <a:pt x="241469" y="1794294"/>
                    <a:pt x="189711" y="1759789"/>
                    <a:pt x="206964" y="1725283"/>
                  </a:cubicBezTo>
                  <a:cubicBezTo>
                    <a:pt x="250611" y="1637990"/>
                    <a:pt x="346610" y="1588846"/>
                    <a:pt x="413998" y="1518249"/>
                  </a:cubicBezTo>
                  <a:cubicBezTo>
                    <a:pt x="467421" y="1462282"/>
                    <a:pt x="521472" y="1406559"/>
                    <a:pt x="569273" y="1345721"/>
                  </a:cubicBezTo>
                  <a:cubicBezTo>
                    <a:pt x="585163" y="1325498"/>
                    <a:pt x="579231" y="1284381"/>
                    <a:pt x="603779" y="1276710"/>
                  </a:cubicBezTo>
                  <a:cubicBezTo>
                    <a:pt x="680823" y="1252634"/>
                    <a:pt x="764806" y="1265208"/>
                    <a:pt x="845319" y="1259457"/>
                  </a:cubicBezTo>
                  <a:cubicBezTo>
                    <a:pt x="914330" y="1224951"/>
                    <a:pt x="982623" y="1188970"/>
                    <a:pt x="1052353" y="1155940"/>
                  </a:cubicBezTo>
                  <a:cubicBezTo>
                    <a:pt x="1091935" y="1137191"/>
                    <a:pt x="1133355" y="1122535"/>
                    <a:pt x="1173122" y="1104181"/>
                  </a:cubicBezTo>
                  <a:cubicBezTo>
                    <a:pt x="1236423" y="1074965"/>
                    <a:pt x="1385919" y="995921"/>
                    <a:pt x="1431915" y="966159"/>
                  </a:cubicBezTo>
                  <a:cubicBezTo>
                    <a:pt x="1480198" y="934917"/>
                    <a:pt x="1523930" y="897148"/>
                    <a:pt x="1569938" y="862642"/>
                  </a:cubicBezTo>
                  <a:cubicBezTo>
                    <a:pt x="1587191" y="833887"/>
                    <a:pt x="1627695" y="809370"/>
                    <a:pt x="1621696" y="776377"/>
                  </a:cubicBezTo>
                  <a:cubicBezTo>
                    <a:pt x="1571862" y="502294"/>
                    <a:pt x="1565041" y="521548"/>
                    <a:pt x="1414662" y="431321"/>
                  </a:cubicBezTo>
                  <a:cubicBezTo>
                    <a:pt x="1351402" y="442823"/>
                    <a:pt x="1280526" y="433612"/>
                    <a:pt x="1224881" y="465827"/>
                  </a:cubicBezTo>
                  <a:cubicBezTo>
                    <a:pt x="1164950" y="500524"/>
                    <a:pt x="1103654" y="553919"/>
                    <a:pt x="1086858" y="621102"/>
                  </a:cubicBezTo>
                  <a:cubicBezTo>
                    <a:pt x="1078725" y="653634"/>
                    <a:pt x="1143129" y="657863"/>
                    <a:pt x="1173122" y="672860"/>
                  </a:cubicBezTo>
                  <a:cubicBezTo>
                    <a:pt x="1315764" y="744181"/>
                    <a:pt x="1460669" y="810883"/>
                    <a:pt x="1604443" y="879894"/>
                  </a:cubicBezTo>
                  <a:cubicBezTo>
                    <a:pt x="1659579" y="1106565"/>
                    <a:pt x="1914974" y="1575032"/>
                    <a:pt x="1621696" y="1811547"/>
                  </a:cubicBezTo>
                  <a:cubicBezTo>
                    <a:pt x="1512683" y="1899460"/>
                    <a:pt x="1224881" y="1949570"/>
                    <a:pt x="1224881" y="1949570"/>
                  </a:cubicBezTo>
                  <a:cubicBezTo>
                    <a:pt x="1207628" y="1851804"/>
                    <a:pt x="1155363" y="1753947"/>
                    <a:pt x="1173122" y="1656272"/>
                  </a:cubicBezTo>
                  <a:cubicBezTo>
                    <a:pt x="1189548" y="1565930"/>
                    <a:pt x="1426293" y="1238822"/>
                    <a:pt x="1483673" y="1155940"/>
                  </a:cubicBezTo>
                  <a:cubicBezTo>
                    <a:pt x="1511680" y="1043910"/>
                    <a:pt x="1545189" y="904218"/>
                    <a:pt x="1587190" y="810883"/>
                  </a:cubicBezTo>
                  <a:cubicBezTo>
                    <a:pt x="1625135" y="726561"/>
                    <a:pt x="1797900" y="683084"/>
                    <a:pt x="1845983" y="655608"/>
                  </a:cubicBezTo>
                  <a:cubicBezTo>
                    <a:pt x="1906933" y="620779"/>
                    <a:pt x="1961002" y="575095"/>
                    <a:pt x="2018511" y="534838"/>
                  </a:cubicBezTo>
                  <a:cubicBezTo>
                    <a:pt x="2110526" y="736121"/>
                    <a:pt x="2224569" y="928726"/>
                    <a:pt x="2294556" y="1138687"/>
                  </a:cubicBezTo>
                  <a:cubicBezTo>
                    <a:pt x="2323710" y="1226150"/>
                    <a:pt x="2328597" y="1324079"/>
                    <a:pt x="2311809" y="1414732"/>
                  </a:cubicBezTo>
                  <a:cubicBezTo>
                    <a:pt x="2298688" y="1485586"/>
                    <a:pt x="2249847" y="1545643"/>
                    <a:pt x="2208292" y="1604513"/>
                  </a:cubicBezTo>
                  <a:cubicBezTo>
                    <a:pt x="2180151" y="1644380"/>
                    <a:pt x="2142263" y="1676790"/>
                    <a:pt x="2104775" y="1708030"/>
                  </a:cubicBezTo>
                  <a:cubicBezTo>
                    <a:pt x="1913033" y="1867815"/>
                    <a:pt x="1876455" y="1875469"/>
                    <a:pt x="1656202" y="2001328"/>
                  </a:cubicBezTo>
                  <a:cubicBezTo>
                    <a:pt x="1661953" y="2087592"/>
                    <a:pt x="1624751" y="2188689"/>
                    <a:pt x="1673455" y="2260121"/>
                  </a:cubicBezTo>
                  <a:cubicBezTo>
                    <a:pt x="1701294" y="2300951"/>
                    <a:pt x="2016581" y="2421526"/>
                    <a:pt x="2087522" y="2449902"/>
                  </a:cubicBezTo>
                  <a:cubicBezTo>
                    <a:pt x="2305114" y="2399688"/>
                    <a:pt x="2429756" y="2397741"/>
                    <a:pt x="2605107" y="2208362"/>
                  </a:cubicBezTo>
                  <a:cubicBezTo>
                    <a:pt x="2675002" y="2132876"/>
                    <a:pt x="2697122" y="2024332"/>
                    <a:pt x="2743130" y="1932317"/>
                  </a:cubicBezTo>
                  <a:cubicBezTo>
                    <a:pt x="2760383" y="1805796"/>
                    <a:pt x="2811925" y="1679305"/>
                    <a:pt x="2794889" y="1552755"/>
                  </a:cubicBezTo>
                  <a:cubicBezTo>
                    <a:pt x="2749868" y="1218316"/>
                    <a:pt x="2509419" y="675095"/>
                    <a:pt x="2139281" y="569343"/>
                  </a:cubicBezTo>
                  <a:cubicBezTo>
                    <a:pt x="1951240" y="515618"/>
                    <a:pt x="2059809" y="541721"/>
                    <a:pt x="1811477" y="500332"/>
                  </a:cubicBezTo>
                  <a:cubicBezTo>
                    <a:pt x="1799975" y="431321"/>
                    <a:pt x="1776972" y="363261"/>
                    <a:pt x="1776972" y="293298"/>
                  </a:cubicBezTo>
                  <a:cubicBezTo>
                    <a:pt x="1776972" y="254137"/>
                    <a:pt x="1813083" y="114346"/>
                    <a:pt x="1828730" y="51759"/>
                  </a:cubicBezTo>
                  <a:cubicBezTo>
                    <a:pt x="1799975" y="34506"/>
                    <a:pt x="1776000" y="0"/>
                    <a:pt x="1742466" y="0"/>
                  </a:cubicBezTo>
                  <a:cubicBezTo>
                    <a:pt x="1501965" y="0"/>
                    <a:pt x="1219501" y="37336"/>
                    <a:pt x="966089" y="69011"/>
                  </a:cubicBezTo>
                  <a:cubicBezTo>
                    <a:pt x="914330" y="120770"/>
                    <a:pt x="837998" y="156325"/>
                    <a:pt x="810813" y="224287"/>
                  </a:cubicBezTo>
                  <a:cubicBezTo>
                    <a:pt x="736137" y="410977"/>
                    <a:pt x="806610" y="583555"/>
                    <a:pt x="897077" y="741872"/>
                  </a:cubicBezTo>
                  <a:cubicBezTo>
                    <a:pt x="923383" y="787907"/>
                    <a:pt x="967836" y="820951"/>
                    <a:pt x="1000594" y="862642"/>
                  </a:cubicBezTo>
                  <a:cubicBezTo>
                    <a:pt x="1113090" y="1005819"/>
                    <a:pt x="1032897" y="969921"/>
                    <a:pt x="1155870" y="1000664"/>
                  </a:cubicBezTo>
                  <a:cubicBezTo>
                    <a:pt x="1318030" y="1096052"/>
                    <a:pt x="1628750" y="1266510"/>
                    <a:pt x="1759719" y="1397479"/>
                  </a:cubicBezTo>
                  <a:cubicBezTo>
                    <a:pt x="1821792" y="1459552"/>
                    <a:pt x="1851734" y="1547004"/>
                    <a:pt x="1897741" y="1621766"/>
                  </a:cubicBezTo>
                  <a:cubicBezTo>
                    <a:pt x="1909243" y="1696528"/>
                    <a:pt x="1932247" y="1770411"/>
                    <a:pt x="1932247" y="1846053"/>
                  </a:cubicBezTo>
                  <a:cubicBezTo>
                    <a:pt x="1932247" y="1899074"/>
                    <a:pt x="1933407" y="1962096"/>
                    <a:pt x="1897741" y="2001328"/>
                  </a:cubicBezTo>
                  <a:cubicBezTo>
                    <a:pt x="1865841" y="2036418"/>
                    <a:pt x="1806776" y="2029952"/>
                    <a:pt x="1759719" y="2035834"/>
                  </a:cubicBezTo>
                  <a:cubicBezTo>
                    <a:pt x="1668236" y="2047269"/>
                    <a:pt x="1575688" y="2047336"/>
                    <a:pt x="1483673" y="2053087"/>
                  </a:cubicBezTo>
                  <a:cubicBezTo>
                    <a:pt x="1368654" y="2024332"/>
                    <a:pt x="1249627" y="2008452"/>
                    <a:pt x="1138617" y="1966823"/>
                  </a:cubicBezTo>
                  <a:cubicBezTo>
                    <a:pt x="1108156" y="1955400"/>
                    <a:pt x="1056566" y="1927616"/>
                    <a:pt x="1069606" y="1897811"/>
                  </a:cubicBezTo>
                  <a:cubicBezTo>
                    <a:pt x="1146334" y="1722432"/>
                    <a:pt x="1243049" y="1548324"/>
                    <a:pt x="1380156" y="1414732"/>
                  </a:cubicBezTo>
                  <a:cubicBezTo>
                    <a:pt x="1600000" y="1200525"/>
                    <a:pt x="1958973" y="1222618"/>
                    <a:pt x="2225545" y="1190445"/>
                  </a:cubicBezTo>
                  <a:cubicBezTo>
                    <a:pt x="2398346" y="1169590"/>
                    <a:pt x="2570602" y="1144438"/>
                    <a:pt x="2743130" y="1121434"/>
                  </a:cubicBezTo>
                  <a:cubicBezTo>
                    <a:pt x="2751265" y="1048223"/>
                    <a:pt x="2763981" y="822551"/>
                    <a:pt x="2829394" y="776377"/>
                  </a:cubicBezTo>
                  <a:cubicBezTo>
                    <a:pt x="2890653" y="733135"/>
                    <a:pt x="2978919" y="764876"/>
                    <a:pt x="3053681" y="759125"/>
                  </a:cubicBezTo>
                  <a:cubicBezTo>
                    <a:pt x="3114712" y="746919"/>
                    <a:pt x="3337707" y="679315"/>
                    <a:pt x="3398738" y="759125"/>
                  </a:cubicBezTo>
                  <a:cubicBezTo>
                    <a:pt x="3452177" y="829006"/>
                    <a:pt x="3433243" y="931653"/>
                    <a:pt x="3450496" y="1017917"/>
                  </a:cubicBezTo>
                  <a:cubicBezTo>
                    <a:pt x="3444745" y="1109932"/>
                    <a:pt x="3452560" y="1203814"/>
                    <a:pt x="3433243" y="1293962"/>
                  </a:cubicBezTo>
                  <a:cubicBezTo>
                    <a:pt x="3417578" y="1367065"/>
                    <a:pt x="3373230" y="1430994"/>
                    <a:pt x="3346979" y="1500996"/>
                  </a:cubicBezTo>
                  <a:cubicBezTo>
                    <a:pt x="3338653" y="1523198"/>
                    <a:pt x="3335477" y="1547004"/>
                    <a:pt x="3329726" y="1570008"/>
                  </a:cubicBezTo>
                  <a:cubicBezTo>
                    <a:pt x="3127401" y="1538062"/>
                    <a:pt x="2943858" y="1529838"/>
                    <a:pt x="2760383" y="1431985"/>
                  </a:cubicBezTo>
                  <a:cubicBezTo>
                    <a:pt x="2744337" y="1423427"/>
                    <a:pt x="2748881" y="1397480"/>
                    <a:pt x="2743130" y="1380227"/>
                  </a:cubicBezTo>
                  <a:cubicBezTo>
                    <a:pt x="2748881" y="1362974"/>
                    <a:pt x="2744593" y="1337491"/>
                    <a:pt x="2760383" y="1328468"/>
                  </a:cubicBezTo>
                  <a:cubicBezTo>
                    <a:pt x="2956803" y="1216228"/>
                    <a:pt x="3035840" y="1239006"/>
                    <a:pt x="3260715" y="1224951"/>
                  </a:cubicBezTo>
                  <a:cubicBezTo>
                    <a:pt x="3295221" y="1236453"/>
                    <a:pt x="3333255" y="1240394"/>
                    <a:pt x="3364232" y="1259457"/>
                  </a:cubicBezTo>
                  <a:cubicBezTo>
                    <a:pt x="3409388" y="1287245"/>
                    <a:pt x="3432031" y="1365277"/>
                    <a:pt x="3485002" y="1362974"/>
                  </a:cubicBezTo>
                  <a:cubicBezTo>
                    <a:pt x="3585343" y="1358611"/>
                    <a:pt x="3665765" y="1273965"/>
                    <a:pt x="3761047" y="1242204"/>
                  </a:cubicBezTo>
                  <a:cubicBezTo>
                    <a:pt x="3805033" y="1227542"/>
                    <a:pt x="3853062" y="1230702"/>
                    <a:pt x="3899070" y="1224951"/>
                  </a:cubicBezTo>
                  <a:cubicBezTo>
                    <a:pt x="3979723" y="1278721"/>
                    <a:pt x="4003057" y="1317320"/>
                    <a:pt x="3985334" y="1086928"/>
                  </a:cubicBezTo>
                  <a:cubicBezTo>
                    <a:pt x="3982900" y="1055281"/>
                    <a:pt x="3854118" y="987495"/>
                    <a:pt x="3847311" y="983411"/>
                  </a:cubicBezTo>
                  <a:cubicBezTo>
                    <a:pt x="3795553" y="1017917"/>
                    <a:pt x="3721008" y="1031881"/>
                    <a:pt x="3692036" y="1086928"/>
                  </a:cubicBezTo>
                  <a:cubicBezTo>
                    <a:pt x="3657113" y="1153282"/>
                    <a:pt x="3663794" y="1237041"/>
                    <a:pt x="3674783" y="1311215"/>
                  </a:cubicBezTo>
                  <a:cubicBezTo>
                    <a:pt x="3708342" y="1537741"/>
                    <a:pt x="3742157" y="1497720"/>
                    <a:pt x="3812806" y="1639019"/>
                  </a:cubicBezTo>
                  <a:cubicBezTo>
                    <a:pt x="3862744" y="1738895"/>
                    <a:pt x="3783697" y="1644416"/>
                    <a:pt x="3881817" y="1742536"/>
                  </a:cubicBezTo>
                  <a:cubicBezTo>
                    <a:pt x="3962330" y="1725283"/>
                    <a:pt x="4049124" y="1726408"/>
                    <a:pt x="4123356" y="1690777"/>
                  </a:cubicBezTo>
                  <a:cubicBezTo>
                    <a:pt x="4197043" y="1655407"/>
                    <a:pt x="4243050" y="1577555"/>
                    <a:pt x="4313138" y="1535502"/>
                  </a:cubicBezTo>
                  <a:lnTo>
                    <a:pt x="4399402" y="1483743"/>
                  </a:lnTo>
                  <a:cubicBezTo>
                    <a:pt x="4405153" y="1460739"/>
                    <a:pt x="4408329" y="1436934"/>
                    <a:pt x="4416655" y="1414732"/>
                  </a:cubicBezTo>
                  <a:cubicBezTo>
                    <a:pt x="4462465" y="1292572"/>
                    <a:pt x="4458249" y="1346430"/>
                    <a:pt x="4623689" y="1362974"/>
                  </a:cubicBezTo>
                  <a:cubicBezTo>
                    <a:pt x="4675447" y="1391729"/>
                    <a:pt x="4726006" y="1422759"/>
                    <a:pt x="4778964" y="1449238"/>
                  </a:cubicBezTo>
                  <a:cubicBezTo>
                    <a:pt x="4795230" y="1457371"/>
                    <a:pt x="4817863" y="1453632"/>
                    <a:pt x="4830722" y="1466491"/>
                  </a:cubicBezTo>
                  <a:cubicBezTo>
                    <a:pt x="4854434" y="1490203"/>
                    <a:pt x="4852488" y="1537758"/>
                    <a:pt x="4882481" y="1552755"/>
                  </a:cubicBezTo>
                  <a:cubicBezTo>
                    <a:pt x="4939990" y="1581509"/>
                    <a:pt x="5009002" y="1575758"/>
                    <a:pt x="5072262" y="1587260"/>
                  </a:cubicBezTo>
                  <a:cubicBezTo>
                    <a:pt x="5124021" y="1570007"/>
                    <a:pt x="5185312" y="1570050"/>
                    <a:pt x="5227538" y="1535502"/>
                  </a:cubicBezTo>
                  <a:cubicBezTo>
                    <a:pt x="5322802" y="1457559"/>
                    <a:pt x="5227895" y="1388232"/>
                    <a:pt x="5193032" y="1328468"/>
                  </a:cubicBezTo>
                  <a:cubicBezTo>
                    <a:pt x="5115355" y="1195308"/>
                    <a:pt x="5182318" y="1252315"/>
                    <a:pt x="5089515" y="1190445"/>
                  </a:cubicBezTo>
                  <a:cubicBezTo>
                    <a:pt x="5078013" y="1224951"/>
                    <a:pt x="5040681" y="1260531"/>
                    <a:pt x="5055009" y="1293962"/>
                  </a:cubicBezTo>
                  <a:cubicBezTo>
                    <a:pt x="5066560" y="1320915"/>
                    <a:pt x="5111949" y="1311215"/>
                    <a:pt x="5141273" y="1311215"/>
                  </a:cubicBezTo>
                  <a:cubicBezTo>
                    <a:pt x="5181938" y="1311215"/>
                    <a:pt x="5221786" y="1299713"/>
                    <a:pt x="5262043" y="1293962"/>
                  </a:cubicBezTo>
                  <a:cubicBezTo>
                    <a:pt x="5285047" y="1282460"/>
                    <a:pt x="5305948" y="1265036"/>
                    <a:pt x="5331055" y="1259457"/>
                  </a:cubicBezTo>
                  <a:cubicBezTo>
                    <a:pt x="5410449" y="1241814"/>
                    <a:pt x="5492843" y="1240901"/>
                    <a:pt x="5572594" y="1224951"/>
                  </a:cubicBezTo>
                  <a:lnTo>
                    <a:pt x="5658858" y="1207698"/>
                  </a:lnTo>
                  <a:cubicBezTo>
                    <a:pt x="5716368" y="1213449"/>
                    <a:pt x="5779692" y="1199104"/>
                    <a:pt x="5831387" y="1224951"/>
                  </a:cubicBezTo>
                  <a:cubicBezTo>
                    <a:pt x="5906668" y="1262591"/>
                    <a:pt x="5837933" y="1423052"/>
                    <a:pt x="5831387" y="1449238"/>
                  </a:cubicBezTo>
                  <a:cubicBezTo>
                    <a:pt x="5837138" y="1466491"/>
                    <a:pt x="5833507" y="1490908"/>
                    <a:pt x="5848639" y="1500996"/>
                  </a:cubicBezTo>
                  <a:cubicBezTo>
                    <a:pt x="5873038" y="1517262"/>
                    <a:pt x="5905600" y="1519334"/>
                    <a:pt x="5934904" y="1518249"/>
                  </a:cubicBezTo>
                  <a:cubicBezTo>
                    <a:pt x="6061859" y="1513547"/>
                    <a:pt x="6187945" y="1495245"/>
                    <a:pt x="6314466" y="1483743"/>
                  </a:cubicBezTo>
                  <a:cubicBezTo>
                    <a:pt x="6331719" y="1466490"/>
                    <a:pt x="6350345" y="1450510"/>
                    <a:pt x="6366224" y="1431985"/>
                  </a:cubicBezTo>
                  <a:cubicBezTo>
                    <a:pt x="6384937" y="1410153"/>
                    <a:pt x="6394584" y="1379687"/>
                    <a:pt x="6417983" y="1362974"/>
                  </a:cubicBezTo>
                  <a:cubicBezTo>
                    <a:pt x="6437278" y="1349192"/>
                    <a:pt x="6464118" y="1351960"/>
                    <a:pt x="6486994" y="1345721"/>
                  </a:cubicBezTo>
                  <a:cubicBezTo>
                    <a:pt x="6527386" y="1334705"/>
                    <a:pt x="6567507" y="1322717"/>
                    <a:pt x="6607764" y="1311215"/>
                  </a:cubicBezTo>
                  <a:cubicBezTo>
                    <a:pt x="6676775" y="1316966"/>
                    <a:pt x="6746771" y="1315510"/>
                    <a:pt x="6814798" y="1328468"/>
                  </a:cubicBezTo>
                  <a:cubicBezTo>
                    <a:pt x="7077085" y="1378428"/>
                    <a:pt x="6862375" y="1387450"/>
                    <a:pt x="7108096" y="1397479"/>
                  </a:cubicBezTo>
                  <a:cubicBezTo>
                    <a:pt x="7565159" y="1416134"/>
                    <a:pt x="7654653" y="1414732"/>
                    <a:pt x="7987990" y="1414732"/>
                  </a:cubicBezTo>
                </a:path>
              </a:pathLst>
            </a:custGeom>
            <a:noFill/>
            <a:ln w="2857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CA" sz="1800" b="0" i="0" u="none" strike="noStrike" cap="none" spc="0" normalizeH="0" baseline="0">
                <a:ln>
                  <a:noFill/>
                </a:ln>
                <a:solidFill>
                  <a:srgbClr val="000000"/>
                </a:solidFill>
                <a:effectLst/>
                <a:uFillTx/>
              </a:endParaRPr>
            </a:p>
          </p:txBody>
        </p:sp>
        <p:cxnSp>
          <p:nvCxnSpPr>
            <p:cNvPr id="21" name="Straight Connector 20">
              <a:extLst>
                <a:ext uri="{FF2B5EF4-FFF2-40B4-BE49-F238E27FC236}">
                  <a16:creationId xmlns:a16="http://schemas.microsoft.com/office/drawing/2014/main" id="{01A502E9-32FD-1137-307A-CF451DFD0594}"/>
                </a:ext>
              </a:extLst>
            </p:cNvPr>
            <p:cNvCxnSpPr>
              <a:cxnSpLocks/>
              <a:stCxn id="19" idx="2"/>
            </p:cNvCxnSpPr>
            <p:nvPr/>
          </p:nvCxnSpPr>
          <p:spPr>
            <a:xfrm flipH="1">
              <a:off x="224287" y="2656936"/>
              <a:ext cx="500332" cy="0"/>
            </a:xfrm>
            <a:prstGeom prst="line">
              <a:avLst/>
            </a:prstGeom>
            <a:noFill/>
            <a:ln w="28575" cap="flat">
              <a:solidFill>
                <a:schemeClr val="tx1"/>
              </a:solidFill>
              <a:prstDash val="solid"/>
              <a:round/>
            </a:ln>
            <a:effectLst/>
            <a:sp3d/>
          </p:spPr>
          <p:style>
            <a:lnRef idx="0">
              <a:scrgbClr r="0" g="0" b="0"/>
            </a:lnRef>
            <a:fillRef idx="0">
              <a:scrgbClr r="0" g="0" b="0"/>
            </a:fillRef>
            <a:effectRef idx="0">
              <a:scrgbClr r="0" g="0" b="0"/>
            </a:effectRef>
            <a:fontRef idx="none"/>
          </p:style>
        </p:cxnSp>
      </p:grpSp>
      <p:grpSp>
        <p:nvGrpSpPr>
          <p:cNvPr id="22" name="Group 21">
            <a:extLst>
              <a:ext uri="{FF2B5EF4-FFF2-40B4-BE49-F238E27FC236}">
                <a16:creationId xmlns:a16="http://schemas.microsoft.com/office/drawing/2014/main" id="{1A0BCBA1-BB91-544C-C31B-2D1CF2E2FF89}"/>
              </a:ext>
            </a:extLst>
          </p:cNvPr>
          <p:cNvGrpSpPr/>
          <p:nvPr/>
        </p:nvGrpSpPr>
        <p:grpSpPr>
          <a:xfrm>
            <a:off x="224307" y="1311214"/>
            <a:ext cx="8471139" cy="2449902"/>
            <a:chOff x="224287" y="1311215"/>
            <a:chExt cx="8471139" cy="2449902"/>
          </a:xfrm>
        </p:grpSpPr>
        <p:sp>
          <p:nvSpPr>
            <p:cNvPr id="24" name="Freeform: Shape 18">
              <a:extLst>
                <a:ext uri="{FF2B5EF4-FFF2-40B4-BE49-F238E27FC236}">
                  <a16:creationId xmlns:a16="http://schemas.microsoft.com/office/drawing/2014/main" id="{7AE1C150-3C4C-4F12-6E0B-3F53170FFAEC}"/>
                </a:ext>
              </a:extLst>
            </p:cNvPr>
            <p:cNvSpPr/>
            <p:nvPr/>
          </p:nvSpPr>
          <p:spPr>
            <a:xfrm>
              <a:off x="707436" y="1311215"/>
              <a:ext cx="7987990" cy="2449902"/>
            </a:xfrm>
            <a:custGeom>
              <a:avLst/>
              <a:gdLst>
                <a:gd name="connsiteX0" fmla="*/ 241470 w 7987990"/>
                <a:gd name="connsiteY0" fmla="*/ 1673525 h 2449902"/>
                <a:gd name="connsiteX1" fmla="*/ 51689 w 7987990"/>
                <a:gd name="connsiteY1" fmla="*/ 1500996 h 2449902"/>
                <a:gd name="connsiteX2" fmla="*/ 17183 w 7987990"/>
                <a:gd name="connsiteY2" fmla="*/ 1345721 h 2449902"/>
                <a:gd name="connsiteX3" fmla="*/ 258722 w 7987990"/>
                <a:gd name="connsiteY3" fmla="*/ 879894 h 2449902"/>
                <a:gd name="connsiteX4" fmla="*/ 344987 w 7987990"/>
                <a:gd name="connsiteY4" fmla="*/ 897147 h 2449902"/>
                <a:gd name="connsiteX5" fmla="*/ 206964 w 7987990"/>
                <a:gd name="connsiteY5" fmla="*/ 1259457 h 2449902"/>
                <a:gd name="connsiteX6" fmla="*/ 189711 w 7987990"/>
                <a:gd name="connsiteY6" fmla="*/ 1431985 h 2449902"/>
                <a:gd name="connsiteX7" fmla="*/ 275975 w 7987990"/>
                <a:gd name="connsiteY7" fmla="*/ 1535502 h 2449902"/>
                <a:gd name="connsiteX8" fmla="*/ 396745 w 7987990"/>
                <a:gd name="connsiteY8" fmla="*/ 1500996 h 2449902"/>
                <a:gd name="connsiteX9" fmla="*/ 603779 w 7987990"/>
                <a:gd name="connsiteY9" fmla="*/ 1311215 h 2449902"/>
                <a:gd name="connsiteX10" fmla="*/ 690043 w 7987990"/>
                <a:gd name="connsiteY10" fmla="*/ 1293962 h 2449902"/>
                <a:gd name="connsiteX11" fmla="*/ 724549 w 7987990"/>
                <a:gd name="connsiteY11" fmla="*/ 2053087 h 2449902"/>
                <a:gd name="connsiteX12" fmla="*/ 552021 w 7987990"/>
                <a:gd name="connsiteY12" fmla="*/ 2139351 h 2449902"/>
                <a:gd name="connsiteX13" fmla="*/ 293228 w 7987990"/>
                <a:gd name="connsiteY13" fmla="*/ 2156604 h 2449902"/>
                <a:gd name="connsiteX14" fmla="*/ 137953 w 7987990"/>
                <a:gd name="connsiteY14" fmla="*/ 2122098 h 2449902"/>
                <a:gd name="connsiteX15" fmla="*/ 34436 w 7987990"/>
                <a:gd name="connsiteY15" fmla="*/ 1673525 h 2449902"/>
                <a:gd name="connsiteX16" fmla="*/ 362239 w 7987990"/>
                <a:gd name="connsiteY16" fmla="*/ 1397479 h 2449902"/>
                <a:gd name="connsiteX17" fmla="*/ 793560 w 7987990"/>
                <a:gd name="connsiteY17" fmla="*/ 1224951 h 2449902"/>
                <a:gd name="connsiteX18" fmla="*/ 948836 w 7987990"/>
                <a:gd name="connsiteY18" fmla="*/ 465827 h 2449902"/>
                <a:gd name="connsiteX19" fmla="*/ 638285 w 7987990"/>
                <a:gd name="connsiteY19" fmla="*/ 310551 h 2449902"/>
                <a:gd name="connsiteX20" fmla="*/ 448504 w 7987990"/>
                <a:gd name="connsiteY20" fmla="*/ 362310 h 2449902"/>
                <a:gd name="connsiteX21" fmla="*/ 724549 w 7987990"/>
                <a:gd name="connsiteY21" fmla="*/ 1138687 h 2449902"/>
                <a:gd name="connsiteX22" fmla="*/ 793560 w 7987990"/>
                <a:gd name="connsiteY22" fmla="*/ 1276710 h 2449902"/>
                <a:gd name="connsiteX23" fmla="*/ 810813 w 7987990"/>
                <a:gd name="connsiteY23" fmla="*/ 1431985 h 2449902"/>
                <a:gd name="connsiteX24" fmla="*/ 362239 w 7987990"/>
                <a:gd name="connsiteY24" fmla="*/ 1794294 h 2449902"/>
                <a:gd name="connsiteX25" fmla="*/ 258722 w 7987990"/>
                <a:gd name="connsiteY25" fmla="*/ 1828800 h 2449902"/>
                <a:gd name="connsiteX26" fmla="*/ 206964 w 7987990"/>
                <a:gd name="connsiteY26" fmla="*/ 1725283 h 2449902"/>
                <a:gd name="connsiteX27" fmla="*/ 413998 w 7987990"/>
                <a:gd name="connsiteY27" fmla="*/ 1518249 h 2449902"/>
                <a:gd name="connsiteX28" fmla="*/ 569273 w 7987990"/>
                <a:gd name="connsiteY28" fmla="*/ 1345721 h 2449902"/>
                <a:gd name="connsiteX29" fmla="*/ 603779 w 7987990"/>
                <a:gd name="connsiteY29" fmla="*/ 1276710 h 2449902"/>
                <a:gd name="connsiteX30" fmla="*/ 845319 w 7987990"/>
                <a:gd name="connsiteY30" fmla="*/ 1259457 h 2449902"/>
                <a:gd name="connsiteX31" fmla="*/ 1052353 w 7987990"/>
                <a:gd name="connsiteY31" fmla="*/ 1155940 h 2449902"/>
                <a:gd name="connsiteX32" fmla="*/ 1173122 w 7987990"/>
                <a:gd name="connsiteY32" fmla="*/ 1104181 h 2449902"/>
                <a:gd name="connsiteX33" fmla="*/ 1431915 w 7987990"/>
                <a:gd name="connsiteY33" fmla="*/ 966159 h 2449902"/>
                <a:gd name="connsiteX34" fmla="*/ 1569938 w 7987990"/>
                <a:gd name="connsiteY34" fmla="*/ 862642 h 2449902"/>
                <a:gd name="connsiteX35" fmla="*/ 1621696 w 7987990"/>
                <a:gd name="connsiteY35" fmla="*/ 776377 h 2449902"/>
                <a:gd name="connsiteX36" fmla="*/ 1414662 w 7987990"/>
                <a:gd name="connsiteY36" fmla="*/ 431321 h 2449902"/>
                <a:gd name="connsiteX37" fmla="*/ 1224881 w 7987990"/>
                <a:gd name="connsiteY37" fmla="*/ 465827 h 2449902"/>
                <a:gd name="connsiteX38" fmla="*/ 1086858 w 7987990"/>
                <a:gd name="connsiteY38" fmla="*/ 621102 h 2449902"/>
                <a:gd name="connsiteX39" fmla="*/ 1173122 w 7987990"/>
                <a:gd name="connsiteY39" fmla="*/ 672860 h 2449902"/>
                <a:gd name="connsiteX40" fmla="*/ 1604443 w 7987990"/>
                <a:gd name="connsiteY40" fmla="*/ 879894 h 2449902"/>
                <a:gd name="connsiteX41" fmla="*/ 1621696 w 7987990"/>
                <a:gd name="connsiteY41" fmla="*/ 1811547 h 2449902"/>
                <a:gd name="connsiteX42" fmla="*/ 1224881 w 7987990"/>
                <a:gd name="connsiteY42" fmla="*/ 1949570 h 2449902"/>
                <a:gd name="connsiteX43" fmla="*/ 1173122 w 7987990"/>
                <a:gd name="connsiteY43" fmla="*/ 1656272 h 2449902"/>
                <a:gd name="connsiteX44" fmla="*/ 1483673 w 7987990"/>
                <a:gd name="connsiteY44" fmla="*/ 1155940 h 2449902"/>
                <a:gd name="connsiteX45" fmla="*/ 1587190 w 7987990"/>
                <a:gd name="connsiteY45" fmla="*/ 810883 h 2449902"/>
                <a:gd name="connsiteX46" fmla="*/ 1845983 w 7987990"/>
                <a:gd name="connsiteY46" fmla="*/ 655608 h 2449902"/>
                <a:gd name="connsiteX47" fmla="*/ 2018511 w 7987990"/>
                <a:gd name="connsiteY47" fmla="*/ 534838 h 2449902"/>
                <a:gd name="connsiteX48" fmla="*/ 2294556 w 7987990"/>
                <a:gd name="connsiteY48" fmla="*/ 1138687 h 2449902"/>
                <a:gd name="connsiteX49" fmla="*/ 2311809 w 7987990"/>
                <a:gd name="connsiteY49" fmla="*/ 1414732 h 2449902"/>
                <a:gd name="connsiteX50" fmla="*/ 2208292 w 7987990"/>
                <a:gd name="connsiteY50" fmla="*/ 1604513 h 2449902"/>
                <a:gd name="connsiteX51" fmla="*/ 2104775 w 7987990"/>
                <a:gd name="connsiteY51" fmla="*/ 1708030 h 2449902"/>
                <a:gd name="connsiteX52" fmla="*/ 1656202 w 7987990"/>
                <a:gd name="connsiteY52" fmla="*/ 2001328 h 2449902"/>
                <a:gd name="connsiteX53" fmla="*/ 1673455 w 7987990"/>
                <a:gd name="connsiteY53" fmla="*/ 2260121 h 2449902"/>
                <a:gd name="connsiteX54" fmla="*/ 2087522 w 7987990"/>
                <a:gd name="connsiteY54" fmla="*/ 2449902 h 2449902"/>
                <a:gd name="connsiteX55" fmla="*/ 2605107 w 7987990"/>
                <a:gd name="connsiteY55" fmla="*/ 2208362 h 2449902"/>
                <a:gd name="connsiteX56" fmla="*/ 2743130 w 7987990"/>
                <a:gd name="connsiteY56" fmla="*/ 1932317 h 2449902"/>
                <a:gd name="connsiteX57" fmla="*/ 2794889 w 7987990"/>
                <a:gd name="connsiteY57" fmla="*/ 1552755 h 2449902"/>
                <a:gd name="connsiteX58" fmla="*/ 2139281 w 7987990"/>
                <a:gd name="connsiteY58" fmla="*/ 569343 h 2449902"/>
                <a:gd name="connsiteX59" fmla="*/ 1811477 w 7987990"/>
                <a:gd name="connsiteY59" fmla="*/ 500332 h 2449902"/>
                <a:gd name="connsiteX60" fmla="*/ 1776972 w 7987990"/>
                <a:gd name="connsiteY60" fmla="*/ 293298 h 2449902"/>
                <a:gd name="connsiteX61" fmla="*/ 1828730 w 7987990"/>
                <a:gd name="connsiteY61" fmla="*/ 51759 h 2449902"/>
                <a:gd name="connsiteX62" fmla="*/ 1742466 w 7987990"/>
                <a:gd name="connsiteY62" fmla="*/ 0 h 2449902"/>
                <a:gd name="connsiteX63" fmla="*/ 966089 w 7987990"/>
                <a:gd name="connsiteY63" fmla="*/ 69011 h 2449902"/>
                <a:gd name="connsiteX64" fmla="*/ 810813 w 7987990"/>
                <a:gd name="connsiteY64" fmla="*/ 224287 h 2449902"/>
                <a:gd name="connsiteX65" fmla="*/ 897077 w 7987990"/>
                <a:gd name="connsiteY65" fmla="*/ 741872 h 2449902"/>
                <a:gd name="connsiteX66" fmla="*/ 1000594 w 7987990"/>
                <a:gd name="connsiteY66" fmla="*/ 862642 h 2449902"/>
                <a:gd name="connsiteX67" fmla="*/ 1155870 w 7987990"/>
                <a:gd name="connsiteY67" fmla="*/ 1000664 h 2449902"/>
                <a:gd name="connsiteX68" fmla="*/ 1759719 w 7987990"/>
                <a:gd name="connsiteY68" fmla="*/ 1397479 h 2449902"/>
                <a:gd name="connsiteX69" fmla="*/ 1897741 w 7987990"/>
                <a:gd name="connsiteY69" fmla="*/ 1621766 h 2449902"/>
                <a:gd name="connsiteX70" fmla="*/ 1932247 w 7987990"/>
                <a:gd name="connsiteY70" fmla="*/ 1846053 h 2449902"/>
                <a:gd name="connsiteX71" fmla="*/ 1897741 w 7987990"/>
                <a:gd name="connsiteY71" fmla="*/ 2001328 h 2449902"/>
                <a:gd name="connsiteX72" fmla="*/ 1759719 w 7987990"/>
                <a:gd name="connsiteY72" fmla="*/ 2035834 h 2449902"/>
                <a:gd name="connsiteX73" fmla="*/ 1483673 w 7987990"/>
                <a:gd name="connsiteY73" fmla="*/ 2053087 h 2449902"/>
                <a:gd name="connsiteX74" fmla="*/ 1138617 w 7987990"/>
                <a:gd name="connsiteY74" fmla="*/ 1966823 h 2449902"/>
                <a:gd name="connsiteX75" fmla="*/ 1069606 w 7987990"/>
                <a:gd name="connsiteY75" fmla="*/ 1897811 h 2449902"/>
                <a:gd name="connsiteX76" fmla="*/ 1380156 w 7987990"/>
                <a:gd name="connsiteY76" fmla="*/ 1414732 h 2449902"/>
                <a:gd name="connsiteX77" fmla="*/ 2225545 w 7987990"/>
                <a:gd name="connsiteY77" fmla="*/ 1190445 h 2449902"/>
                <a:gd name="connsiteX78" fmla="*/ 2743130 w 7987990"/>
                <a:gd name="connsiteY78" fmla="*/ 1121434 h 2449902"/>
                <a:gd name="connsiteX79" fmla="*/ 2829394 w 7987990"/>
                <a:gd name="connsiteY79" fmla="*/ 776377 h 2449902"/>
                <a:gd name="connsiteX80" fmla="*/ 3053681 w 7987990"/>
                <a:gd name="connsiteY80" fmla="*/ 759125 h 2449902"/>
                <a:gd name="connsiteX81" fmla="*/ 3398738 w 7987990"/>
                <a:gd name="connsiteY81" fmla="*/ 759125 h 2449902"/>
                <a:gd name="connsiteX82" fmla="*/ 3450496 w 7987990"/>
                <a:gd name="connsiteY82" fmla="*/ 1017917 h 2449902"/>
                <a:gd name="connsiteX83" fmla="*/ 3433243 w 7987990"/>
                <a:gd name="connsiteY83" fmla="*/ 1293962 h 2449902"/>
                <a:gd name="connsiteX84" fmla="*/ 3346979 w 7987990"/>
                <a:gd name="connsiteY84" fmla="*/ 1500996 h 2449902"/>
                <a:gd name="connsiteX85" fmla="*/ 3329726 w 7987990"/>
                <a:gd name="connsiteY85" fmla="*/ 1570008 h 2449902"/>
                <a:gd name="connsiteX86" fmla="*/ 2760383 w 7987990"/>
                <a:gd name="connsiteY86" fmla="*/ 1431985 h 2449902"/>
                <a:gd name="connsiteX87" fmla="*/ 2743130 w 7987990"/>
                <a:gd name="connsiteY87" fmla="*/ 1380227 h 2449902"/>
                <a:gd name="connsiteX88" fmla="*/ 2760383 w 7987990"/>
                <a:gd name="connsiteY88" fmla="*/ 1328468 h 2449902"/>
                <a:gd name="connsiteX89" fmla="*/ 3260715 w 7987990"/>
                <a:gd name="connsiteY89" fmla="*/ 1224951 h 2449902"/>
                <a:gd name="connsiteX90" fmla="*/ 3364232 w 7987990"/>
                <a:gd name="connsiteY90" fmla="*/ 1259457 h 2449902"/>
                <a:gd name="connsiteX91" fmla="*/ 3485002 w 7987990"/>
                <a:gd name="connsiteY91" fmla="*/ 1362974 h 2449902"/>
                <a:gd name="connsiteX92" fmla="*/ 3761047 w 7987990"/>
                <a:gd name="connsiteY92" fmla="*/ 1242204 h 2449902"/>
                <a:gd name="connsiteX93" fmla="*/ 3899070 w 7987990"/>
                <a:gd name="connsiteY93" fmla="*/ 1224951 h 2449902"/>
                <a:gd name="connsiteX94" fmla="*/ 3985334 w 7987990"/>
                <a:gd name="connsiteY94" fmla="*/ 1086928 h 2449902"/>
                <a:gd name="connsiteX95" fmla="*/ 3847311 w 7987990"/>
                <a:gd name="connsiteY95" fmla="*/ 983411 h 2449902"/>
                <a:gd name="connsiteX96" fmla="*/ 3692036 w 7987990"/>
                <a:gd name="connsiteY96" fmla="*/ 1086928 h 2449902"/>
                <a:gd name="connsiteX97" fmla="*/ 3674783 w 7987990"/>
                <a:gd name="connsiteY97" fmla="*/ 1311215 h 2449902"/>
                <a:gd name="connsiteX98" fmla="*/ 3812806 w 7987990"/>
                <a:gd name="connsiteY98" fmla="*/ 1639019 h 2449902"/>
                <a:gd name="connsiteX99" fmla="*/ 3881817 w 7987990"/>
                <a:gd name="connsiteY99" fmla="*/ 1742536 h 2449902"/>
                <a:gd name="connsiteX100" fmla="*/ 4123356 w 7987990"/>
                <a:gd name="connsiteY100" fmla="*/ 1690777 h 2449902"/>
                <a:gd name="connsiteX101" fmla="*/ 4313138 w 7987990"/>
                <a:gd name="connsiteY101" fmla="*/ 1535502 h 2449902"/>
                <a:gd name="connsiteX102" fmla="*/ 4399402 w 7987990"/>
                <a:gd name="connsiteY102" fmla="*/ 1483743 h 2449902"/>
                <a:gd name="connsiteX103" fmla="*/ 4416655 w 7987990"/>
                <a:gd name="connsiteY103" fmla="*/ 1414732 h 2449902"/>
                <a:gd name="connsiteX104" fmla="*/ 4623689 w 7987990"/>
                <a:gd name="connsiteY104" fmla="*/ 1362974 h 2449902"/>
                <a:gd name="connsiteX105" fmla="*/ 4778964 w 7987990"/>
                <a:gd name="connsiteY105" fmla="*/ 1449238 h 2449902"/>
                <a:gd name="connsiteX106" fmla="*/ 4830722 w 7987990"/>
                <a:gd name="connsiteY106" fmla="*/ 1466491 h 2449902"/>
                <a:gd name="connsiteX107" fmla="*/ 4882481 w 7987990"/>
                <a:gd name="connsiteY107" fmla="*/ 1552755 h 2449902"/>
                <a:gd name="connsiteX108" fmla="*/ 5072262 w 7987990"/>
                <a:gd name="connsiteY108" fmla="*/ 1587260 h 2449902"/>
                <a:gd name="connsiteX109" fmla="*/ 5227538 w 7987990"/>
                <a:gd name="connsiteY109" fmla="*/ 1535502 h 2449902"/>
                <a:gd name="connsiteX110" fmla="*/ 5193032 w 7987990"/>
                <a:gd name="connsiteY110" fmla="*/ 1328468 h 2449902"/>
                <a:gd name="connsiteX111" fmla="*/ 5089515 w 7987990"/>
                <a:gd name="connsiteY111" fmla="*/ 1190445 h 2449902"/>
                <a:gd name="connsiteX112" fmla="*/ 5055009 w 7987990"/>
                <a:gd name="connsiteY112" fmla="*/ 1293962 h 2449902"/>
                <a:gd name="connsiteX113" fmla="*/ 5141273 w 7987990"/>
                <a:gd name="connsiteY113" fmla="*/ 1311215 h 2449902"/>
                <a:gd name="connsiteX114" fmla="*/ 5262043 w 7987990"/>
                <a:gd name="connsiteY114" fmla="*/ 1293962 h 2449902"/>
                <a:gd name="connsiteX115" fmla="*/ 5331055 w 7987990"/>
                <a:gd name="connsiteY115" fmla="*/ 1259457 h 2449902"/>
                <a:gd name="connsiteX116" fmla="*/ 5572594 w 7987990"/>
                <a:gd name="connsiteY116" fmla="*/ 1224951 h 2449902"/>
                <a:gd name="connsiteX117" fmla="*/ 5658858 w 7987990"/>
                <a:gd name="connsiteY117" fmla="*/ 1207698 h 2449902"/>
                <a:gd name="connsiteX118" fmla="*/ 5831387 w 7987990"/>
                <a:gd name="connsiteY118" fmla="*/ 1224951 h 2449902"/>
                <a:gd name="connsiteX119" fmla="*/ 5831387 w 7987990"/>
                <a:gd name="connsiteY119" fmla="*/ 1449238 h 2449902"/>
                <a:gd name="connsiteX120" fmla="*/ 5848639 w 7987990"/>
                <a:gd name="connsiteY120" fmla="*/ 1500996 h 2449902"/>
                <a:gd name="connsiteX121" fmla="*/ 5934904 w 7987990"/>
                <a:gd name="connsiteY121" fmla="*/ 1518249 h 2449902"/>
                <a:gd name="connsiteX122" fmla="*/ 6314466 w 7987990"/>
                <a:gd name="connsiteY122" fmla="*/ 1483743 h 2449902"/>
                <a:gd name="connsiteX123" fmla="*/ 6366224 w 7987990"/>
                <a:gd name="connsiteY123" fmla="*/ 1431985 h 2449902"/>
                <a:gd name="connsiteX124" fmla="*/ 6417983 w 7987990"/>
                <a:gd name="connsiteY124" fmla="*/ 1362974 h 2449902"/>
                <a:gd name="connsiteX125" fmla="*/ 6486994 w 7987990"/>
                <a:gd name="connsiteY125" fmla="*/ 1345721 h 2449902"/>
                <a:gd name="connsiteX126" fmla="*/ 6607764 w 7987990"/>
                <a:gd name="connsiteY126" fmla="*/ 1311215 h 2449902"/>
                <a:gd name="connsiteX127" fmla="*/ 6814798 w 7987990"/>
                <a:gd name="connsiteY127" fmla="*/ 1328468 h 2449902"/>
                <a:gd name="connsiteX128" fmla="*/ 7108096 w 7987990"/>
                <a:gd name="connsiteY128" fmla="*/ 1397479 h 2449902"/>
                <a:gd name="connsiteX129" fmla="*/ 7987990 w 7987990"/>
                <a:gd name="connsiteY129" fmla="*/ 1414732 h 244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7987990" h="2449902">
                  <a:moveTo>
                    <a:pt x="241470" y="1673525"/>
                  </a:moveTo>
                  <a:cubicBezTo>
                    <a:pt x="156927" y="1622798"/>
                    <a:pt x="102422" y="1602462"/>
                    <a:pt x="51689" y="1500996"/>
                  </a:cubicBezTo>
                  <a:cubicBezTo>
                    <a:pt x="27977" y="1453573"/>
                    <a:pt x="28685" y="1397479"/>
                    <a:pt x="17183" y="1345721"/>
                  </a:cubicBezTo>
                  <a:cubicBezTo>
                    <a:pt x="70689" y="1078191"/>
                    <a:pt x="7620" y="980335"/>
                    <a:pt x="258722" y="879894"/>
                  </a:cubicBezTo>
                  <a:cubicBezTo>
                    <a:pt x="285949" y="869003"/>
                    <a:pt x="316232" y="891396"/>
                    <a:pt x="344987" y="897147"/>
                  </a:cubicBezTo>
                  <a:cubicBezTo>
                    <a:pt x="303032" y="1274744"/>
                    <a:pt x="378336" y="788186"/>
                    <a:pt x="206964" y="1259457"/>
                  </a:cubicBezTo>
                  <a:cubicBezTo>
                    <a:pt x="187213" y="1313773"/>
                    <a:pt x="195462" y="1374476"/>
                    <a:pt x="189711" y="1431985"/>
                  </a:cubicBezTo>
                  <a:cubicBezTo>
                    <a:pt x="218466" y="1466491"/>
                    <a:pt x="233364" y="1521298"/>
                    <a:pt x="275975" y="1535502"/>
                  </a:cubicBezTo>
                  <a:cubicBezTo>
                    <a:pt x="315694" y="1548742"/>
                    <a:pt x="361088" y="1522939"/>
                    <a:pt x="396745" y="1500996"/>
                  </a:cubicBezTo>
                  <a:cubicBezTo>
                    <a:pt x="645411" y="1347971"/>
                    <a:pt x="358406" y="1445055"/>
                    <a:pt x="603779" y="1311215"/>
                  </a:cubicBezTo>
                  <a:cubicBezTo>
                    <a:pt x="629523" y="1297173"/>
                    <a:pt x="661288" y="1299713"/>
                    <a:pt x="690043" y="1293962"/>
                  </a:cubicBezTo>
                  <a:cubicBezTo>
                    <a:pt x="756705" y="1560610"/>
                    <a:pt x="875302" y="1783884"/>
                    <a:pt x="724549" y="2053087"/>
                  </a:cubicBezTo>
                  <a:cubicBezTo>
                    <a:pt x="693133" y="2109187"/>
                    <a:pt x="614543" y="2124346"/>
                    <a:pt x="552021" y="2139351"/>
                  </a:cubicBezTo>
                  <a:cubicBezTo>
                    <a:pt x="467952" y="2159527"/>
                    <a:pt x="379492" y="2150853"/>
                    <a:pt x="293228" y="2156604"/>
                  </a:cubicBezTo>
                  <a:cubicBezTo>
                    <a:pt x="241470" y="2145102"/>
                    <a:pt x="177855" y="2157013"/>
                    <a:pt x="137953" y="2122098"/>
                  </a:cubicBezTo>
                  <a:cubicBezTo>
                    <a:pt x="38992" y="2035507"/>
                    <a:pt x="-51634" y="1802630"/>
                    <a:pt x="34436" y="1673525"/>
                  </a:cubicBezTo>
                  <a:cubicBezTo>
                    <a:pt x="113675" y="1554666"/>
                    <a:pt x="241461" y="1473760"/>
                    <a:pt x="362239" y="1397479"/>
                  </a:cubicBezTo>
                  <a:cubicBezTo>
                    <a:pt x="468506" y="1330363"/>
                    <a:pt x="655817" y="1270866"/>
                    <a:pt x="793560" y="1224951"/>
                  </a:cubicBezTo>
                  <a:cubicBezTo>
                    <a:pt x="1049758" y="990103"/>
                    <a:pt x="1194936" y="958027"/>
                    <a:pt x="948836" y="465827"/>
                  </a:cubicBezTo>
                  <a:cubicBezTo>
                    <a:pt x="897078" y="362310"/>
                    <a:pt x="741802" y="362310"/>
                    <a:pt x="638285" y="310551"/>
                  </a:cubicBezTo>
                  <a:cubicBezTo>
                    <a:pt x="575025" y="327804"/>
                    <a:pt x="450185" y="296761"/>
                    <a:pt x="448504" y="362310"/>
                  </a:cubicBezTo>
                  <a:cubicBezTo>
                    <a:pt x="435892" y="854162"/>
                    <a:pt x="560261" y="859395"/>
                    <a:pt x="724549" y="1138687"/>
                  </a:cubicBezTo>
                  <a:cubicBezTo>
                    <a:pt x="750629" y="1183023"/>
                    <a:pt x="770556" y="1230702"/>
                    <a:pt x="793560" y="1276710"/>
                  </a:cubicBezTo>
                  <a:cubicBezTo>
                    <a:pt x="799311" y="1328468"/>
                    <a:pt x="832363" y="1384576"/>
                    <a:pt x="810813" y="1431985"/>
                  </a:cubicBezTo>
                  <a:cubicBezTo>
                    <a:pt x="718740" y="1634547"/>
                    <a:pt x="546864" y="1706378"/>
                    <a:pt x="362239" y="1794294"/>
                  </a:cubicBezTo>
                  <a:cubicBezTo>
                    <a:pt x="329400" y="1809932"/>
                    <a:pt x="293228" y="1817298"/>
                    <a:pt x="258722" y="1828800"/>
                  </a:cubicBezTo>
                  <a:cubicBezTo>
                    <a:pt x="241469" y="1794294"/>
                    <a:pt x="189711" y="1759789"/>
                    <a:pt x="206964" y="1725283"/>
                  </a:cubicBezTo>
                  <a:cubicBezTo>
                    <a:pt x="250611" y="1637990"/>
                    <a:pt x="346610" y="1588846"/>
                    <a:pt x="413998" y="1518249"/>
                  </a:cubicBezTo>
                  <a:cubicBezTo>
                    <a:pt x="467421" y="1462282"/>
                    <a:pt x="521472" y="1406559"/>
                    <a:pt x="569273" y="1345721"/>
                  </a:cubicBezTo>
                  <a:cubicBezTo>
                    <a:pt x="585163" y="1325498"/>
                    <a:pt x="579231" y="1284381"/>
                    <a:pt x="603779" y="1276710"/>
                  </a:cubicBezTo>
                  <a:cubicBezTo>
                    <a:pt x="680823" y="1252634"/>
                    <a:pt x="764806" y="1265208"/>
                    <a:pt x="845319" y="1259457"/>
                  </a:cubicBezTo>
                  <a:cubicBezTo>
                    <a:pt x="914330" y="1224951"/>
                    <a:pt x="982623" y="1188970"/>
                    <a:pt x="1052353" y="1155940"/>
                  </a:cubicBezTo>
                  <a:cubicBezTo>
                    <a:pt x="1091935" y="1137191"/>
                    <a:pt x="1133355" y="1122535"/>
                    <a:pt x="1173122" y="1104181"/>
                  </a:cubicBezTo>
                  <a:cubicBezTo>
                    <a:pt x="1236423" y="1074965"/>
                    <a:pt x="1385919" y="995921"/>
                    <a:pt x="1431915" y="966159"/>
                  </a:cubicBezTo>
                  <a:cubicBezTo>
                    <a:pt x="1480198" y="934917"/>
                    <a:pt x="1523930" y="897148"/>
                    <a:pt x="1569938" y="862642"/>
                  </a:cubicBezTo>
                  <a:cubicBezTo>
                    <a:pt x="1587191" y="833887"/>
                    <a:pt x="1627695" y="809370"/>
                    <a:pt x="1621696" y="776377"/>
                  </a:cubicBezTo>
                  <a:cubicBezTo>
                    <a:pt x="1571862" y="502294"/>
                    <a:pt x="1565041" y="521548"/>
                    <a:pt x="1414662" y="431321"/>
                  </a:cubicBezTo>
                  <a:cubicBezTo>
                    <a:pt x="1351402" y="442823"/>
                    <a:pt x="1280526" y="433612"/>
                    <a:pt x="1224881" y="465827"/>
                  </a:cubicBezTo>
                  <a:cubicBezTo>
                    <a:pt x="1164950" y="500524"/>
                    <a:pt x="1103654" y="553919"/>
                    <a:pt x="1086858" y="621102"/>
                  </a:cubicBezTo>
                  <a:cubicBezTo>
                    <a:pt x="1078725" y="653634"/>
                    <a:pt x="1143129" y="657863"/>
                    <a:pt x="1173122" y="672860"/>
                  </a:cubicBezTo>
                  <a:cubicBezTo>
                    <a:pt x="1315764" y="744181"/>
                    <a:pt x="1460669" y="810883"/>
                    <a:pt x="1604443" y="879894"/>
                  </a:cubicBezTo>
                  <a:cubicBezTo>
                    <a:pt x="1659579" y="1106565"/>
                    <a:pt x="1914974" y="1575032"/>
                    <a:pt x="1621696" y="1811547"/>
                  </a:cubicBezTo>
                  <a:cubicBezTo>
                    <a:pt x="1512683" y="1899460"/>
                    <a:pt x="1224881" y="1949570"/>
                    <a:pt x="1224881" y="1949570"/>
                  </a:cubicBezTo>
                  <a:cubicBezTo>
                    <a:pt x="1207628" y="1851804"/>
                    <a:pt x="1155363" y="1753947"/>
                    <a:pt x="1173122" y="1656272"/>
                  </a:cubicBezTo>
                  <a:cubicBezTo>
                    <a:pt x="1189548" y="1565930"/>
                    <a:pt x="1426293" y="1238822"/>
                    <a:pt x="1483673" y="1155940"/>
                  </a:cubicBezTo>
                  <a:cubicBezTo>
                    <a:pt x="1511680" y="1043910"/>
                    <a:pt x="1545189" y="904218"/>
                    <a:pt x="1587190" y="810883"/>
                  </a:cubicBezTo>
                  <a:cubicBezTo>
                    <a:pt x="1625135" y="726561"/>
                    <a:pt x="1797900" y="683084"/>
                    <a:pt x="1845983" y="655608"/>
                  </a:cubicBezTo>
                  <a:cubicBezTo>
                    <a:pt x="1906933" y="620779"/>
                    <a:pt x="1961002" y="575095"/>
                    <a:pt x="2018511" y="534838"/>
                  </a:cubicBezTo>
                  <a:cubicBezTo>
                    <a:pt x="2110526" y="736121"/>
                    <a:pt x="2224569" y="928726"/>
                    <a:pt x="2294556" y="1138687"/>
                  </a:cubicBezTo>
                  <a:cubicBezTo>
                    <a:pt x="2323710" y="1226150"/>
                    <a:pt x="2328597" y="1324079"/>
                    <a:pt x="2311809" y="1414732"/>
                  </a:cubicBezTo>
                  <a:cubicBezTo>
                    <a:pt x="2298688" y="1485586"/>
                    <a:pt x="2249847" y="1545643"/>
                    <a:pt x="2208292" y="1604513"/>
                  </a:cubicBezTo>
                  <a:cubicBezTo>
                    <a:pt x="2180151" y="1644380"/>
                    <a:pt x="2142263" y="1676790"/>
                    <a:pt x="2104775" y="1708030"/>
                  </a:cubicBezTo>
                  <a:cubicBezTo>
                    <a:pt x="1913033" y="1867815"/>
                    <a:pt x="1876455" y="1875469"/>
                    <a:pt x="1656202" y="2001328"/>
                  </a:cubicBezTo>
                  <a:cubicBezTo>
                    <a:pt x="1661953" y="2087592"/>
                    <a:pt x="1624751" y="2188689"/>
                    <a:pt x="1673455" y="2260121"/>
                  </a:cubicBezTo>
                  <a:cubicBezTo>
                    <a:pt x="1701294" y="2300951"/>
                    <a:pt x="2016581" y="2421526"/>
                    <a:pt x="2087522" y="2449902"/>
                  </a:cubicBezTo>
                  <a:cubicBezTo>
                    <a:pt x="2305114" y="2399688"/>
                    <a:pt x="2429756" y="2397741"/>
                    <a:pt x="2605107" y="2208362"/>
                  </a:cubicBezTo>
                  <a:cubicBezTo>
                    <a:pt x="2675002" y="2132876"/>
                    <a:pt x="2697122" y="2024332"/>
                    <a:pt x="2743130" y="1932317"/>
                  </a:cubicBezTo>
                  <a:cubicBezTo>
                    <a:pt x="2760383" y="1805796"/>
                    <a:pt x="2811925" y="1679305"/>
                    <a:pt x="2794889" y="1552755"/>
                  </a:cubicBezTo>
                  <a:cubicBezTo>
                    <a:pt x="2749868" y="1218316"/>
                    <a:pt x="2509419" y="675095"/>
                    <a:pt x="2139281" y="569343"/>
                  </a:cubicBezTo>
                  <a:cubicBezTo>
                    <a:pt x="1951240" y="515618"/>
                    <a:pt x="2059809" y="541721"/>
                    <a:pt x="1811477" y="500332"/>
                  </a:cubicBezTo>
                  <a:cubicBezTo>
                    <a:pt x="1799975" y="431321"/>
                    <a:pt x="1776972" y="363261"/>
                    <a:pt x="1776972" y="293298"/>
                  </a:cubicBezTo>
                  <a:cubicBezTo>
                    <a:pt x="1776972" y="254137"/>
                    <a:pt x="1813083" y="114346"/>
                    <a:pt x="1828730" y="51759"/>
                  </a:cubicBezTo>
                  <a:cubicBezTo>
                    <a:pt x="1799975" y="34506"/>
                    <a:pt x="1776000" y="0"/>
                    <a:pt x="1742466" y="0"/>
                  </a:cubicBezTo>
                  <a:cubicBezTo>
                    <a:pt x="1501965" y="0"/>
                    <a:pt x="1219501" y="37336"/>
                    <a:pt x="966089" y="69011"/>
                  </a:cubicBezTo>
                  <a:cubicBezTo>
                    <a:pt x="914330" y="120770"/>
                    <a:pt x="837998" y="156325"/>
                    <a:pt x="810813" y="224287"/>
                  </a:cubicBezTo>
                  <a:cubicBezTo>
                    <a:pt x="736137" y="410977"/>
                    <a:pt x="806610" y="583555"/>
                    <a:pt x="897077" y="741872"/>
                  </a:cubicBezTo>
                  <a:cubicBezTo>
                    <a:pt x="923383" y="787907"/>
                    <a:pt x="967836" y="820951"/>
                    <a:pt x="1000594" y="862642"/>
                  </a:cubicBezTo>
                  <a:cubicBezTo>
                    <a:pt x="1113090" y="1005819"/>
                    <a:pt x="1032897" y="969921"/>
                    <a:pt x="1155870" y="1000664"/>
                  </a:cubicBezTo>
                  <a:cubicBezTo>
                    <a:pt x="1318030" y="1096052"/>
                    <a:pt x="1628750" y="1266510"/>
                    <a:pt x="1759719" y="1397479"/>
                  </a:cubicBezTo>
                  <a:cubicBezTo>
                    <a:pt x="1821792" y="1459552"/>
                    <a:pt x="1851734" y="1547004"/>
                    <a:pt x="1897741" y="1621766"/>
                  </a:cubicBezTo>
                  <a:cubicBezTo>
                    <a:pt x="1909243" y="1696528"/>
                    <a:pt x="1932247" y="1770411"/>
                    <a:pt x="1932247" y="1846053"/>
                  </a:cubicBezTo>
                  <a:cubicBezTo>
                    <a:pt x="1932247" y="1899074"/>
                    <a:pt x="1933407" y="1962096"/>
                    <a:pt x="1897741" y="2001328"/>
                  </a:cubicBezTo>
                  <a:cubicBezTo>
                    <a:pt x="1865841" y="2036418"/>
                    <a:pt x="1806776" y="2029952"/>
                    <a:pt x="1759719" y="2035834"/>
                  </a:cubicBezTo>
                  <a:cubicBezTo>
                    <a:pt x="1668236" y="2047269"/>
                    <a:pt x="1575688" y="2047336"/>
                    <a:pt x="1483673" y="2053087"/>
                  </a:cubicBezTo>
                  <a:cubicBezTo>
                    <a:pt x="1368654" y="2024332"/>
                    <a:pt x="1249627" y="2008452"/>
                    <a:pt x="1138617" y="1966823"/>
                  </a:cubicBezTo>
                  <a:cubicBezTo>
                    <a:pt x="1108156" y="1955400"/>
                    <a:pt x="1056566" y="1927616"/>
                    <a:pt x="1069606" y="1897811"/>
                  </a:cubicBezTo>
                  <a:cubicBezTo>
                    <a:pt x="1146334" y="1722432"/>
                    <a:pt x="1243049" y="1548324"/>
                    <a:pt x="1380156" y="1414732"/>
                  </a:cubicBezTo>
                  <a:cubicBezTo>
                    <a:pt x="1600000" y="1200525"/>
                    <a:pt x="1958973" y="1222618"/>
                    <a:pt x="2225545" y="1190445"/>
                  </a:cubicBezTo>
                  <a:cubicBezTo>
                    <a:pt x="2398346" y="1169590"/>
                    <a:pt x="2570602" y="1144438"/>
                    <a:pt x="2743130" y="1121434"/>
                  </a:cubicBezTo>
                  <a:cubicBezTo>
                    <a:pt x="2751265" y="1048223"/>
                    <a:pt x="2763981" y="822551"/>
                    <a:pt x="2829394" y="776377"/>
                  </a:cubicBezTo>
                  <a:cubicBezTo>
                    <a:pt x="2890653" y="733135"/>
                    <a:pt x="2978919" y="764876"/>
                    <a:pt x="3053681" y="759125"/>
                  </a:cubicBezTo>
                  <a:cubicBezTo>
                    <a:pt x="3114712" y="746919"/>
                    <a:pt x="3337707" y="679315"/>
                    <a:pt x="3398738" y="759125"/>
                  </a:cubicBezTo>
                  <a:cubicBezTo>
                    <a:pt x="3452177" y="829006"/>
                    <a:pt x="3433243" y="931653"/>
                    <a:pt x="3450496" y="1017917"/>
                  </a:cubicBezTo>
                  <a:cubicBezTo>
                    <a:pt x="3444745" y="1109932"/>
                    <a:pt x="3452560" y="1203814"/>
                    <a:pt x="3433243" y="1293962"/>
                  </a:cubicBezTo>
                  <a:cubicBezTo>
                    <a:pt x="3417578" y="1367065"/>
                    <a:pt x="3373230" y="1430994"/>
                    <a:pt x="3346979" y="1500996"/>
                  </a:cubicBezTo>
                  <a:cubicBezTo>
                    <a:pt x="3338653" y="1523198"/>
                    <a:pt x="3335477" y="1547004"/>
                    <a:pt x="3329726" y="1570008"/>
                  </a:cubicBezTo>
                  <a:cubicBezTo>
                    <a:pt x="3127401" y="1538062"/>
                    <a:pt x="2943858" y="1529838"/>
                    <a:pt x="2760383" y="1431985"/>
                  </a:cubicBezTo>
                  <a:cubicBezTo>
                    <a:pt x="2744337" y="1423427"/>
                    <a:pt x="2748881" y="1397480"/>
                    <a:pt x="2743130" y="1380227"/>
                  </a:cubicBezTo>
                  <a:cubicBezTo>
                    <a:pt x="2748881" y="1362974"/>
                    <a:pt x="2744593" y="1337491"/>
                    <a:pt x="2760383" y="1328468"/>
                  </a:cubicBezTo>
                  <a:cubicBezTo>
                    <a:pt x="2956803" y="1216228"/>
                    <a:pt x="3035840" y="1239006"/>
                    <a:pt x="3260715" y="1224951"/>
                  </a:cubicBezTo>
                  <a:cubicBezTo>
                    <a:pt x="3295221" y="1236453"/>
                    <a:pt x="3333255" y="1240394"/>
                    <a:pt x="3364232" y="1259457"/>
                  </a:cubicBezTo>
                  <a:cubicBezTo>
                    <a:pt x="3409388" y="1287245"/>
                    <a:pt x="3432031" y="1365277"/>
                    <a:pt x="3485002" y="1362974"/>
                  </a:cubicBezTo>
                  <a:cubicBezTo>
                    <a:pt x="3585343" y="1358611"/>
                    <a:pt x="3665765" y="1273965"/>
                    <a:pt x="3761047" y="1242204"/>
                  </a:cubicBezTo>
                  <a:cubicBezTo>
                    <a:pt x="3805033" y="1227542"/>
                    <a:pt x="3853062" y="1230702"/>
                    <a:pt x="3899070" y="1224951"/>
                  </a:cubicBezTo>
                  <a:cubicBezTo>
                    <a:pt x="3979723" y="1278721"/>
                    <a:pt x="4003057" y="1317320"/>
                    <a:pt x="3985334" y="1086928"/>
                  </a:cubicBezTo>
                  <a:cubicBezTo>
                    <a:pt x="3982900" y="1055281"/>
                    <a:pt x="3854118" y="987495"/>
                    <a:pt x="3847311" y="983411"/>
                  </a:cubicBezTo>
                  <a:cubicBezTo>
                    <a:pt x="3795553" y="1017917"/>
                    <a:pt x="3721008" y="1031881"/>
                    <a:pt x="3692036" y="1086928"/>
                  </a:cubicBezTo>
                  <a:cubicBezTo>
                    <a:pt x="3657113" y="1153282"/>
                    <a:pt x="3663794" y="1237041"/>
                    <a:pt x="3674783" y="1311215"/>
                  </a:cubicBezTo>
                  <a:cubicBezTo>
                    <a:pt x="3708342" y="1537741"/>
                    <a:pt x="3742157" y="1497720"/>
                    <a:pt x="3812806" y="1639019"/>
                  </a:cubicBezTo>
                  <a:cubicBezTo>
                    <a:pt x="3862744" y="1738895"/>
                    <a:pt x="3783697" y="1644416"/>
                    <a:pt x="3881817" y="1742536"/>
                  </a:cubicBezTo>
                  <a:cubicBezTo>
                    <a:pt x="3962330" y="1725283"/>
                    <a:pt x="4049124" y="1726408"/>
                    <a:pt x="4123356" y="1690777"/>
                  </a:cubicBezTo>
                  <a:cubicBezTo>
                    <a:pt x="4197043" y="1655407"/>
                    <a:pt x="4243050" y="1577555"/>
                    <a:pt x="4313138" y="1535502"/>
                  </a:cubicBezTo>
                  <a:lnTo>
                    <a:pt x="4399402" y="1483743"/>
                  </a:lnTo>
                  <a:cubicBezTo>
                    <a:pt x="4405153" y="1460739"/>
                    <a:pt x="4408329" y="1436934"/>
                    <a:pt x="4416655" y="1414732"/>
                  </a:cubicBezTo>
                  <a:cubicBezTo>
                    <a:pt x="4462465" y="1292572"/>
                    <a:pt x="4458249" y="1346430"/>
                    <a:pt x="4623689" y="1362974"/>
                  </a:cubicBezTo>
                  <a:cubicBezTo>
                    <a:pt x="4675447" y="1391729"/>
                    <a:pt x="4726006" y="1422759"/>
                    <a:pt x="4778964" y="1449238"/>
                  </a:cubicBezTo>
                  <a:cubicBezTo>
                    <a:pt x="4795230" y="1457371"/>
                    <a:pt x="4817863" y="1453632"/>
                    <a:pt x="4830722" y="1466491"/>
                  </a:cubicBezTo>
                  <a:cubicBezTo>
                    <a:pt x="4854434" y="1490203"/>
                    <a:pt x="4852488" y="1537758"/>
                    <a:pt x="4882481" y="1552755"/>
                  </a:cubicBezTo>
                  <a:cubicBezTo>
                    <a:pt x="4939990" y="1581509"/>
                    <a:pt x="5009002" y="1575758"/>
                    <a:pt x="5072262" y="1587260"/>
                  </a:cubicBezTo>
                  <a:cubicBezTo>
                    <a:pt x="5124021" y="1570007"/>
                    <a:pt x="5185312" y="1570050"/>
                    <a:pt x="5227538" y="1535502"/>
                  </a:cubicBezTo>
                  <a:cubicBezTo>
                    <a:pt x="5322802" y="1457559"/>
                    <a:pt x="5227895" y="1388232"/>
                    <a:pt x="5193032" y="1328468"/>
                  </a:cubicBezTo>
                  <a:cubicBezTo>
                    <a:pt x="5115355" y="1195308"/>
                    <a:pt x="5182318" y="1252315"/>
                    <a:pt x="5089515" y="1190445"/>
                  </a:cubicBezTo>
                  <a:cubicBezTo>
                    <a:pt x="5078013" y="1224951"/>
                    <a:pt x="5040681" y="1260531"/>
                    <a:pt x="5055009" y="1293962"/>
                  </a:cubicBezTo>
                  <a:cubicBezTo>
                    <a:pt x="5066560" y="1320915"/>
                    <a:pt x="5111949" y="1311215"/>
                    <a:pt x="5141273" y="1311215"/>
                  </a:cubicBezTo>
                  <a:cubicBezTo>
                    <a:pt x="5181938" y="1311215"/>
                    <a:pt x="5221786" y="1299713"/>
                    <a:pt x="5262043" y="1293962"/>
                  </a:cubicBezTo>
                  <a:cubicBezTo>
                    <a:pt x="5285047" y="1282460"/>
                    <a:pt x="5305948" y="1265036"/>
                    <a:pt x="5331055" y="1259457"/>
                  </a:cubicBezTo>
                  <a:cubicBezTo>
                    <a:pt x="5410449" y="1241814"/>
                    <a:pt x="5492843" y="1240901"/>
                    <a:pt x="5572594" y="1224951"/>
                  </a:cubicBezTo>
                  <a:lnTo>
                    <a:pt x="5658858" y="1207698"/>
                  </a:lnTo>
                  <a:cubicBezTo>
                    <a:pt x="5716368" y="1213449"/>
                    <a:pt x="5779692" y="1199104"/>
                    <a:pt x="5831387" y="1224951"/>
                  </a:cubicBezTo>
                  <a:cubicBezTo>
                    <a:pt x="5906668" y="1262591"/>
                    <a:pt x="5837933" y="1423052"/>
                    <a:pt x="5831387" y="1449238"/>
                  </a:cubicBezTo>
                  <a:cubicBezTo>
                    <a:pt x="5837138" y="1466491"/>
                    <a:pt x="5833507" y="1490908"/>
                    <a:pt x="5848639" y="1500996"/>
                  </a:cubicBezTo>
                  <a:cubicBezTo>
                    <a:pt x="5873038" y="1517262"/>
                    <a:pt x="5905600" y="1519334"/>
                    <a:pt x="5934904" y="1518249"/>
                  </a:cubicBezTo>
                  <a:cubicBezTo>
                    <a:pt x="6061859" y="1513547"/>
                    <a:pt x="6187945" y="1495245"/>
                    <a:pt x="6314466" y="1483743"/>
                  </a:cubicBezTo>
                  <a:cubicBezTo>
                    <a:pt x="6331719" y="1466490"/>
                    <a:pt x="6350345" y="1450510"/>
                    <a:pt x="6366224" y="1431985"/>
                  </a:cubicBezTo>
                  <a:cubicBezTo>
                    <a:pt x="6384937" y="1410153"/>
                    <a:pt x="6394584" y="1379687"/>
                    <a:pt x="6417983" y="1362974"/>
                  </a:cubicBezTo>
                  <a:cubicBezTo>
                    <a:pt x="6437278" y="1349192"/>
                    <a:pt x="6464118" y="1351960"/>
                    <a:pt x="6486994" y="1345721"/>
                  </a:cubicBezTo>
                  <a:cubicBezTo>
                    <a:pt x="6527386" y="1334705"/>
                    <a:pt x="6567507" y="1322717"/>
                    <a:pt x="6607764" y="1311215"/>
                  </a:cubicBezTo>
                  <a:cubicBezTo>
                    <a:pt x="6676775" y="1316966"/>
                    <a:pt x="6746771" y="1315510"/>
                    <a:pt x="6814798" y="1328468"/>
                  </a:cubicBezTo>
                  <a:cubicBezTo>
                    <a:pt x="7077085" y="1378428"/>
                    <a:pt x="6862375" y="1387450"/>
                    <a:pt x="7108096" y="1397479"/>
                  </a:cubicBezTo>
                  <a:cubicBezTo>
                    <a:pt x="7565159" y="1416134"/>
                    <a:pt x="7654653" y="1414732"/>
                    <a:pt x="7987990" y="1414732"/>
                  </a:cubicBezTo>
                </a:path>
              </a:pathLst>
            </a:custGeom>
            <a:noFill/>
            <a:ln w="2857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CA" sz="1800" b="0" i="0" u="none" strike="noStrike" cap="none" spc="0" normalizeH="0" baseline="0">
                <a:ln>
                  <a:noFill/>
                </a:ln>
                <a:solidFill>
                  <a:srgbClr val="000000"/>
                </a:solidFill>
                <a:effectLst/>
                <a:uFillTx/>
              </a:endParaRPr>
            </a:p>
          </p:txBody>
        </p:sp>
        <p:cxnSp>
          <p:nvCxnSpPr>
            <p:cNvPr id="26" name="Straight Connector 25">
              <a:extLst>
                <a:ext uri="{FF2B5EF4-FFF2-40B4-BE49-F238E27FC236}">
                  <a16:creationId xmlns:a16="http://schemas.microsoft.com/office/drawing/2014/main" id="{F76FE0AE-BE1B-2DC3-5C1C-5DF67D92AD1A}"/>
                </a:ext>
              </a:extLst>
            </p:cNvPr>
            <p:cNvCxnSpPr>
              <a:cxnSpLocks/>
              <a:stCxn id="24" idx="2"/>
            </p:cNvCxnSpPr>
            <p:nvPr/>
          </p:nvCxnSpPr>
          <p:spPr>
            <a:xfrm flipH="1">
              <a:off x="224287" y="2656936"/>
              <a:ext cx="500332" cy="0"/>
            </a:xfrm>
            <a:prstGeom prst="line">
              <a:avLst/>
            </a:prstGeom>
            <a:noFill/>
            <a:ln w="28575" cap="flat">
              <a:solidFill>
                <a:schemeClr val="tx1"/>
              </a:solidFill>
              <a:prstDash val="solid"/>
              <a:round/>
            </a:ln>
            <a:effectLst/>
            <a:sp3d/>
          </p:spPr>
          <p:style>
            <a:lnRef idx="0">
              <a:scrgbClr r="0" g="0" b="0"/>
            </a:lnRef>
            <a:fillRef idx="0">
              <a:scrgbClr r="0" g="0" b="0"/>
            </a:fillRef>
            <a:effectRef idx="0">
              <a:scrgbClr r="0" g="0" b="0"/>
            </a:effectRef>
            <a:fontRef idx="none"/>
          </p:style>
        </p:cxnSp>
      </p:grpSp>
      <p:sp>
        <p:nvSpPr>
          <p:cNvPr id="28" name="Rectangle 27">
            <a:extLst>
              <a:ext uri="{FF2B5EF4-FFF2-40B4-BE49-F238E27FC236}">
                <a16:creationId xmlns:a16="http://schemas.microsoft.com/office/drawing/2014/main" id="{B2333DF0-67CA-057A-B6E9-0CAF7C57F35A}"/>
              </a:ext>
            </a:extLst>
          </p:cNvPr>
          <p:cNvSpPr/>
          <p:nvPr/>
        </p:nvSpPr>
        <p:spPr>
          <a:xfrm>
            <a:off x="4948085" y="1578077"/>
            <a:ext cx="3916577" cy="1855123"/>
          </a:xfrm>
          <a:prstGeom prst="rect">
            <a:avLst/>
          </a:prstGeom>
          <a:solidFill>
            <a:srgbClr val="FFFFFF">
              <a:alpha val="54118"/>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a:extLst>
              <a:ext uri="{FF2B5EF4-FFF2-40B4-BE49-F238E27FC236}">
                <a16:creationId xmlns:a16="http://schemas.microsoft.com/office/drawing/2014/main" id="{AC0C372F-2EE6-ACC2-20FB-B8A5E5C42977}"/>
              </a:ext>
            </a:extLst>
          </p:cNvPr>
          <p:cNvSpPr/>
          <p:nvPr/>
        </p:nvSpPr>
        <p:spPr>
          <a:xfrm>
            <a:off x="501329" y="1135625"/>
            <a:ext cx="4432006" cy="2664000"/>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extBox 1">
            <a:extLst>
              <a:ext uri="{FF2B5EF4-FFF2-40B4-BE49-F238E27FC236}">
                <a16:creationId xmlns:a16="http://schemas.microsoft.com/office/drawing/2014/main" id="{D7CE0E07-E4AD-E393-D861-9EB2092BC037}"/>
              </a:ext>
            </a:extLst>
          </p:cNvPr>
          <p:cNvSpPr txBox="1"/>
          <p:nvPr/>
        </p:nvSpPr>
        <p:spPr>
          <a:xfrm>
            <a:off x="5139442" y="1133291"/>
            <a:ext cx="3478731" cy="9848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Consider using it sparingly to engage with your own research process.</a:t>
            </a:r>
          </a:p>
          <a:p>
            <a:pPr marL="0" marR="0" indent="0" algn="ctr" defTabSz="457200" rtl="0" fontAlgn="auto" latinLnBrk="0" hangingPunct="0">
              <a:lnSpc>
                <a:spcPct val="100000"/>
              </a:lnSpc>
              <a:spcBef>
                <a:spcPts val="0"/>
              </a:spcBef>
              <a:spcAft>
                <a:spcPts val="0"/>
              </a:spcAft>
              <a:buClrTx/>
              <a:buSzTx/>
              <a:buFontTx/>
              <a:buNone/>
              <a:tabLst/>
            </a:pPr>
            <a:endParaRPr lang="en-US" sz="1600" dirty="0">
              <a:latin typeface="Arial" panose="020B0604020202020204" pitchFamily="34" charset="0"/>
              <a:cs typeface="Arial" panose="020B0604020202020204" pitchFamily="34" charset="0"/>
            </a:endParaRPr>
          </a:p>
          <a:p>
            <a:pPr marL="0" marR="0" indent="0" algn="ctr" defTabSz="457200" rtl="0" fontAlgn="auto" latinLnBrk="0" hangingPunct="0">
              <a:lnSpc>
                <a:spcPct val="100000"/>
              </a:lnSpc>
              <a:spcBef>
                <a:spcPts val="0"/>
              </a:spcBef>
              <a:spcAft>
                <a:spcPts val="0"/>
              </a:spcAft>
              <a:buClrTx/>
              <a:buSzTx/>
              <a:buFontTx/>
              <a:buNone/>
              <a:tabLst/>
            </a:pPr>
            <a:r>
              <a:rPr kumimoji="0" lang="en-US" sz="1000" b="0" i="1" u="none" strike="noStrike" cap="none" spc="0" normalizeH="0" baseline="0" dirty="0">
                <a:ln>
                  <a:noFill/>
                </a:ln>
                <a:solidFill>
                  <a:srgbClr val="FF0000"/>
                </a:solidFill>
                <a:effectLst/>
                <a:uFillTx/>
                <a:latin typeface="Arial" panose="020B0604020202020204" pitchFamily="34" charset="0"/>
                <a:cs typeface="Arial" panose="020B0604020202020204" pitchFamily="34" charset="0"/>
                <a:sym typeface="Calibri"/>
              </a:rPr>
              <a:t>***Following AI policies outlined by your course instructor*** </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5F2C77AB-6A16-BF6C-AC5B-97FCA3062399}"/>
                  </a:ext>
                </a:extLst>
              </p14:cNvPr>
              <p14:cNvContentPartPr/>
              <p14:nvPr/>
            </p14:nvContentPartPr>
            <p14:xfrm>
              <a:off x="735492" y="2190008"/>
              <a:ext cx="266040" cy="269640"/>
            </p14:xfrm>
          </p:contentPart>
        </mc:Choice>
        <mc:Fallback xmlns="">
          <p:pic>
            <p:nvPicPr>
              <p:cNvPr id="5" name="Ink 4">
                <a:extLst>
                  <a:ext uri="{FF2B5EF4-FFF2-40B4-BE49-F238E27FC236}">
                    <a16:creationId xmlns:a16="http://schemas.microsoft.com/office/drawing/2014/main" id="{5F2C77AB-6A16-BF6C-AC5B-97FCA3062399}"/>
                  </a:ext>
                </a:extLst>
              </p:cNvPr>
              <p:cNvPicPr/>
              <p:nvPr/>
            </p:nvPicPr>
            <p:blipFill>
              <a:blip r:embed="rId5"/>
              <a:stretch>
                <a:fillRect/>
              </a:stretch>
            </p:blipFill>
            <p:spPr>
              <a:xfrm>
                <a:off x="699492" y="2118008"/>
                <a:ext cx="337680" cy="413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0CE9A0B4-9025-50C8-6249-66909E16AA9B}"/>
                  </a:ext>
                </a:extLst>
              </p14:cNvPr>
              <p14:cNvContentPartPr/>
              <p14:nvPr/>
            </p14:nvContentPartPr>
            <p14:xfrm>
              <a:off x="1145172" y="1693568"/>
              <a:ext cx="47880" cy="248760"/>
            </p14:xfrm>
          </p:contentPart>
        </mc:Choice>
        <mc:Fallback xmlns="">
          <p:pic>
            <p:nvPicPr>
              <p:cNvPr id="8" name="Ink 7">
                <a:extLst>
                  <a:ext uri="{FF2B5EF4-FFF2-40B4-BE49-F238E27FC236}">
                    <a16:creationId xmlns:a16="http://schemas.microsoft.com/office/drawing/2014/main" id="{0CE9A0B4-9025-50C8-6249-66909E16AA9B}"/>
                  </a:ext>
                </a:extLst>
              </p:cNvPr>
              <p:cNvPicPr/>
              <p:nvPr/>
            </p:nvPicPr>
            <p:blipFill>
              <a:blip r:embed="rId7"/>
              <a:stretch>
                <a:fillRect/>
              </a:stretch>
            </p:blipFill>
            <p:spPr>
              <a:xfrm>
                <a:off x="1109532" y="1621928"/>
                <a:ext cx="119520" cy="392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 name="Ink 17">
                <a:extLst>
                  <a:ext uri="{FF2B5EF4-FFF2-40B4-BE49-F238E27FC236}">
                    <a16:creationId xmlns:a16="http://schemas.microsoft.com/office/drawing/2014/main" id="{86E49963-4792-0289-6D8B-512831650729}"/>
                  </a:ext>
                </a:extLst>
              </p14:cNvPr>
              <p14:cNvContentPartPr/>
              <p14:nvPr/>
            </p14:nvContentPartPr>
            <p14:xfrm>
              <a:off x="2292492" y="1322048"/>
              <a:ext cx="200880" cy="34200"/>
            </p14:xfrm>
          </p:contentPart>
        </mc:Choice>
        <mc:Fallback xmlns="">
          <p:pic>
            <p:nvPicPr>
              <p:cNvPr id="18" name="Ink 17">
                <a:extLst>
                  <a:ext uri="{FF2B5EF4-FFF2-40B4-BE49-F238E27FC236}">
                    <a16:creationId xmlns:a16="http://schemas.microsoft.com/office/drawing/2014/main" id="{86E49963-4792-0289-6D8B-512831650729}"/>
                  </a:ext>
                </a:extLst>
              </p:cNvPr>
              <p:cNvPicPr/>
              <p:nvPr/>
            </p:nvPicPr>
            <p:blipFill>
              <a:blip r:embed="rId9"/>
              <a:stretch>
                <a:fillRect/>
              </a:stretch>
            </p:blipFill>
            <p:spPr>
              <a:xfrm>
                <a:off x="2256492" y="1250408"/>
                <a:ext cx="2725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 name="Ink 19">
                <a:extLst>
                  <a:ext uri="{FF2B5EF4-FFF2-40B4-BE49-F238E27FC236}">
                    <a16:creationId xmlns:a16="http://schemas.microsoft.com/office/drawing/2014/main" id="{896AF5DC-10AD-7975-E7A1-1DFAAE28AF76}"/>
                  </a:ext>
                </a:extLst>
              </p14:cNvPr>
              <p14:cNvContentPartPr/>
              <p14:nvPr/>
            </p14:nvContentPartPr>
            <p14:xfrm>
              <a:off x="3217692" y="2457128"/>
              <a:ext cx="203040" cy="20880"/>
            </p14:xfrm>
          </p:contentPart>
        </mc:Choice>
        <mc:Fallback xmlns="">
          <p:pic>
            <p:nvPicPr>
              <p:cNvPr id="20" name="Ink 19">
                <a:extLst>
                  <a:ext uri="{FF2B5EF4-FFF2-40B4-BE49-F238E27FC236}">
                    <a16:creationId xmlns:a16="http://schemas.microsoft.com/office/drawing/2014/main" id="{896AF5DC-10AD-7975-E7A1-1DFAAE28AF76}"/>
                  </a:ext>
                </a:extLst>
              </p:cNvPr>
              <p:cNvPicPr/>
              <p:nvPr/>
            </p:nvPicPr>
            <p:blipFill>
              <a:blip r:embed="rId11"/>
              <a:stretch>
                <a:fillRect/>
              </a:stretch>
            </p:blipFill>
            <p:spPr>
              <a:xfrm>
                <a:off x="3181692" y="2385488"/>
                <a:ext cx="2746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9" name="Ink 28">
                <a:extLst>
                  <a:ext uri="{FF2B5EF4-FFF2-40B4-BE49-F238E27FC236}">
                    <a16:creationId xmlns:a16="http://schemas.microsoft.com/office/drawing/2014/main" id="{A4F198A0-A89B-A8E8-8134-1F6B89DBF34F}"/>
                  </a:ext>
                </a:extLst>
              </p14:cNvPr>
              <p14:cNvContentPartPr/>
              <p14:nvPr/>
            </p14:nvContentPartPr>
            <p14:xfrm>
              <a:off x="3837252" y="2835128"/>
              <a:ext cx="147600" cy="37800"/>
            </p14:xfrm>
          </p:contentPart>
        </mc:Choice>
        <mc:Fallback xmlns="">
          <p:pic>
            <p:nvPicPr>
              <p:cNvPr id="29" name="Ink 28">
                <a:extLst>
                  <a:ext uri="{FF2B5EF4-FFF2-40B4-BE49-F238E27FC236}">
                    <a16:creationId xmlns:a16="http://schemas.microsoft.com/office/drawing/2014/main" id="{A4F198A0-A89B-A8E8-8134-1F6B89DBF34F}"/>
                  </a:ext>
                </a:extLst>
              </p:cNvPr>
              <p:cNvPicPr/>
              <p:nvPr/>
            </p:nvPicPr>
            <p:blipFill>
              <a:blip r:embed="rId13"/>
              <a:stretch>
                <a:fillRect/>
              </a:stretch>
            </p:blipFill>
            <p:spPr>
              <a:xfrm>
                <a:off x="3801252" y="2763128"/>
                <a:ext cx="219240" cy="181440"/>
              </a:xfrm>
              <a:prstGeom prst="rect">
                <a:avLst/>
              </a:prstGeom>
            </p:spPr>
          </p:pic>
        </mc:Fallback>
      </mc:AlternateContent>
    </p:spTree>
    <p:extLst>
      <p:ext uri="{BB962C8B-B14F-4D97-AF65-F5344CB8AC3E}">
        <p14:creationId xmlns:p14="http://schemas.microsoft.com/office/powerpoint/2010/main" val="110929444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D5BED7-F98F-C4F3-0C03-9FD07CA2DCE9}"/>
              </a:ext>
            </a:extLst>
          </p:cNvPr>
          <p:cNvSpPr txBox="1"/>
          <p:nvPr/>
        </p:nvSpPr>
        <p:spPr>
          <a:xfrm>
            <a:off x="557893" y="551089"/>
            <a:ext cx="8021410"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algn="ctr"/>
            <a:r>
              <a:rPr lang="en-US" b="1" dirty="0">
                <a:latin typeface="Arial"/>
                <a:ea typeface="Open Sans"/>
                <a:cs typeface="Arial"/>
              </a:rPr>
              <a:t>The Artificial Intelligence Disclosure (AID) Framework</a:t>
            </a:r>
          </a:p>
        </p:txBody>
      </p:sp>
      <p:sp>
        <p:nvSpPr>
          <p:cNvPr id="4" name="TextBox 3">
            <a:extLst>
              <a:ext uri="{FF2B5EF4-FFF2-40B4-BE49-F238E27FC236}">
                <a16:creationId xmlns:a16="http://schemas.microsoft.com/office/drawing/2014/main" id="{437E2FCE-6688-C1DA-92C1-BD424EF289DA}"/>
              </a:ext>
            </a:extLst>
          </p:cNvPr>
          <p:cNvSpPr txBox="1"/>
          <p:nvPr/>
        </p:nvSpPr>
        <p:spPr>
          <a:xfrm>
            <a:off x="-2475" y="-3094"/>
            <a:ext cx="914536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3200" b="1">
                <a:latin typeface="Arial"/>
                <a:cs typeface="Arial"/>
              </a:rPr>
              <a:t>Transparency</a:t>
            </a:r>
          </a:p>
        </p:txBody>
      </p:sp>
      <p:sp>
        <p:nvSpPr>
          <p:cNvPr id="6" name="TextBox 5">
            <a:extLst>
              <a:ext uri="{FF2B5EF4-FFF2-40B4-BE49-F238E27FC236}">
                <a16:creationId xmlns:a16="http://schemas.microsoft.com/office/drawing/2014/main" id="{B1AB0C5B-2211-F0FC-ECAC-74DA105DB61E}"/>
              </a:ext>
            </a:extLst>
          </p:cNvPr>
          <p:cNvSpPr txBox="1"/>
          <p:nvPr/>
        </p:nvSpPr>
        <p:spPr>
          <a:xfrm>
            <a:off x="5102680" y="1074963"/>
            <a:ext cx="3599089" cy="2605838"/>
          </a:xfrm>
          <a:prstGeom prst="rect">
            <a:avLst/>
          </a:prstGeom>
          <a:no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a:lnSpc>
                <a:spcPts val="1390"/>
              </a:lnSpc>
            </a:pPr>
            <a:r>
              <a:rPr lang="en-CA" sz="1100" b="1" dirty="0">
                <a:latin typeface="Arial"/>
                <a:ea typeface="Segoe UI"/>
                <a:cs typeface="Segoe UI"/>
              </a:rPr>
              <a:t>AID Framework Paragraph</a:t>
            </a:r>
          </a:p>
          <a:p>
            <a:pPr>
              <a:lnSpc>
                <a:spcPts val="1390"/>
              </a:lnSpc>
            </a:pPr>
            <a:endParaRPr lang="en-CA" sz="1100" b="1" u="sng" dirty="0">
              <a:latin typeface="Arial"/>
              <a:ea typeface="Segoe UI"/>
              <a:cs typeface="Segoe UI"/>
            </a:endParaRPr>
          </a:p>
          <a:p>
            <a:pPr>
              <a:lnSpc>
                <a:spcPts val="1390"/>
              </a:lnSpc>
            </a:pPr>
            <a:r>
              <a:rPr lang="en-CA" sz="1100" b="1" u="sng" dirty="0">
                <a:latin typeface="Arial"/>
                <a:ea typeface="Segoe UI"/>
                <a:cs typeface="Segoe UI"/>
              </a:rPr>
              <a:t>Artificial Intelligence Tool:</a:t>
            </a:r>
            <a:r>
              <a:rPr lang="en-CA" sz="1100" dirty="0">
                <a:latin typeface="Arial"/>
                <a:ea typeface="Segoe UI"/>
                <a:cs typeface="Segoe UI"/>
              </a:rPr>
              <a:t> Microsoft Copilot (Carleton University institutional instance);  </a:t>
            </a:r>
            <a:r>
              <a:rPr lang="en-CA" sz="1100" b="1" u="sng" dirty="0">
                <a:latin typeface="Arial"/>
                <a:ea typeface="Segoe UI"/>
                <a:cs typeface="Segoe UI"/>
              </a:rPr>
              <a:t>Conceptualization:</a:t>
            </a:r>
            <a:r>
              <a:rPr lang="en-CA" sz="1100" dirty="0">
                <a:latin typeface="Arial"/>
                <a:ea typeface="Segoe UI"/>
                <a:cs typeface="Segoe UI"/>
              </a:rPr>
              <a:t> Microsoft Copilot was used to identify key motor-performance fitness tasks in the development of the research question; </a:t>
            </a:r>
            <a:r>
              <a:rPr lang="en-CA" sz="1100" b="1" u="sng" dirty="0">
                <a:latin typeface="Arial"/>
                <a:ea typeface="Segoe UI"/>
                <a:cs typeface="Segoe UI"/>
              </a:rPr>
              <a:t>Information Collection:</a:t>
            </a:r>
            <a:r>
              <a:rPr lang="en-CA" sz="1100" dirty="0">
                <a:latin typeface="Arial"/>
                <a:ea typeface="Segoe UI"/>
                <a:cs typeface="Segoe UI"/>
              </a:rPr>
              <a:t> I used Microsoft Copilot to find relevant journal articles and other sources; </a:t>
            </a:r>
            <a:r>
              <a:rPr lang="en-CA" sz="1100" b="1" u="sng" dirty="0">
                <a:latin typeface="Arial"/>
                <a:ea typeface="Segoe UI"/>
                <a:cs typeface="Segoe UI"/>
              </a:rPr>
              <a:t>Visualization:</a:t>
            </a:r>
            <a:r>
              <a:rPr lang="en-CA" sz="1100" b="1" dirty="0">
                <a:latin typeface="Arial"/>
                <a:ea typeface="Segoe UI"/>
                <a:cs typeface="Segoe UI"/>
              </a:rPr>
              <a:t> </a:t>
            </a:r>
            <a:r>
              <a:rPr lang="en-CA" sz="1100" dirty="0">
                <a:latin typeface="Arial"/>
                <a:ea typeface="Segoe UI"/>
                <a:cs typeface="Segoe UI"/>
              </a:rPr>
              <a:t>I used Microsoft Copilot to create a graph comparing the different motor-performance fitness tasks included in my paper; </a:t>
            </a:r>
            <a:r>
              <a:rPr lang="en-CA" sz="1100" b="1" u="sng" dirty="0">
                <a:latin typeface="Arial"/>
                <a:ea typeface="Segoe UI"/>
                <a:cs typeface="Segoe UI"/>
              </a:rPr>
              <a:t>Writing—Review &amp; Editing:</a:t>
            </a:r>
            <a:r>
              <a:rPr lang="en-CA" sz="1100" dirty="0">
                <a:latin typeface="Arial"/>
                <a:ea typeface="Segoe UI"/>
                <a:cs typeface="Segoe UI"/>
              </a:rPr>
              <a:t> I used Microsoft Copilot to help break down my paragraph-long draft sentences into clearer, shorter ones.</a:t>
            </a:r>
            <a:endParaRPr lang="en-US" sz="1100" dirty="0">
              <a:latin typeface="Arial"/>
              <a:ea typeface="Arial"/>
              <a:cs typeface="Arial"/>
            </a:endParaRPr>
          </a:p>
        </p:txBody>
      </p:sp>
      <p:sp>
        <p:nvSpPr>
          <p:cNvPr id="7" name="TextBox 6">
            <a:extLst>
              <a:ext uri="{FF2B5EF4-FFF2-40B4-BE49-F238E27FC236}">
                <a16:creationId xmlns:a16="http://schemas.microsoft.com/office/drawing/2014/main" id="{C9275A64-A408-8DBA-0590-4FD41DEF27C4}"/>
              </a:ext>
            </a:extLst>
          </p:cNvPr>
          <p:cNvSpPr txBox="1"/>
          <p:nvPr/>
        </p:nvSpPr>
        <p:spPr>
          <a:xfrm>
            <a:off x="197304" y="1000125"/>
            <a:ext cx="4572000" cy="40421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rtl="0">
              <a:lnSpc>
                <a:spcPts val="1200"/>
              </a:lnSpc>
            </a:pPr>
            <a:r>
              <a:rPr lang="en-CA" sz="800" b="1" dirty="0">
                <a:solidFill>
                  <a:srgbClr val="CE112D"/>
                </a:solidFill>
                <a:latin typeface="Arial"/>
                <a:ea typeface="Segoe UI"/>
                <a:cs typeface="Arial"/>
              </a:rPr>
              <a:t>Artificial Intelligence Tool(s):</a:t>
            </a:r>
            <a:r>
              <a:rPr lang="en-CA" sz="800" dirty="0">
                <a:latin typeface="Arial"/>
                <a:ea typeface="Segoe UI"/>
                <a:cs typeface="Arial"/>
              </a:rPr>
              <a:t> The selection of tool or tools and versions of those tools used and dates of use. May also include note of any known biases or limitations of the models or data sets.</a:t>
            </a:r>
            <a:r>
              <a:rPr sz="800" dirty="0">
                <a:latin typeface="Arial"/>
                <a:ea typeface="Arial"/>
                <a:cs typeface="Arial"/>
              </a:rPr>
              <a:t> </a:t>
            </a:r>
            <a:endParaRPr lang="en-US" sz="800">
              <a:latin typeface="Arial"/>
              <a:ea typeface="Arial"/>
              <a:cs typeface="Arial"/>
            </a:endParaRPr>
          </a:p>
          <a:p>
            <a:pPr rtl="0">
              <a:lnSpc>
                <a:spcPts val="1200"/>
              </a:lnSpc>
            </a:pPr>
            <a:r>
              <a:rPr lang="en-CA" sz="800" b="1" dirty="0">
                <a:solidFill>
                  <a:srgbClr val="CE112D"/>
                </a:solidFill>
                <a:latin typeface="Arial"/>
                <a:ea typeface="Segoe UI"/>
                <a:cs typeface="Arial"/>
              </a:rPr>
              <a:t>Conceptualization:</a:t>
            </a:r>
            <a:r>
              <a:rPr lang="en-CA" sz="800" dirty="0">
                <a:latin typeface="Arial"/>
                <a:ea typeface="Segoe UI"/>
                <a:cs typeface="Arial"/>
              </a:rPr>
              <a:t> The development of the research idea or hypothesis including framing or revision of research questions and hypotheses.</a:t>
            </a:r>
            <a:r>
              <a:rPr sz="800" dirty="0">
                <a:latin typeface="Arial"/>
                <a:ea typeface="Arial"/>
                <a:cs typeface="Arial"/>
              </a:rPr>
              <a:t> </a:t>
            </a:r>
          </a:p>
          <a:p>
            <a:pPr rtl="0">
              <a:lnSpc>
                <a:spcPts val="1200"/>
              </a:lnSpc>
            </a:pPr>
            <a:r>
              <a:rPr lang="en-CA" sz="800" b="1" dirty="0">
                <a:solidFill>
                  <a:srgbClr val="CE112D"/>
                </a:solidFill>
                <a:latin typeface="Arial"/>
                <a:ea typeface="Segoe UI"/>
                <a:cs typeface="Arial"/>
              </a:rPr>
              <a:t>Methodology:</a:t>
            </a:r>
            <a:r>
              <a:rPr lang="en-CA" sz="800" dirty="0">
                <a:latin typeface="Arial"/>
                <a:ea typeface="Segoe UI"/>
                <a:cs typeface="Arial"/>
              </a:rPr>
              <a:t> The planning for the execution of the study including all direct contributions to the study design.</a:t>
            </a:r>
            <a:r>
              <a:rPr sz="800" dirty="0">
                <a:latin typeface="Arial"/>
                <a:ea typeface="Arial"/>
                <a:cs typeface="Arial"/>
              </a:rPr>
              <a:t> </a:t>
            </a:r>
          </a:p>
          <a:p>
            <a:pPr rtl="0">
              <a:lnSpc>
                <a:spcPts val="1275"/>
              </a:lnSpc>
            </a:pPr>
            <a:r>
              <a:rPr lang="en-CA" sz="800" b="1" dirty="0">
                <a:solidFill>
                  <a:srgbClr val="CE112D"/>
                </a:solidFill>
                <a:latin typeface="Arial"/>
                <a:ea typeface="Segoe UI"/>
                <a:cs typeface="Arial"/>
              </a:rPr>
              <a:t>Information Collection:</a:t>
            </a:r>
            <a:r>
              <a:rPr lang="en-CA" sz="800" dirty="0">
                <a:latin typeface="Arial"/>
                <a:ea typeface="Segoe UI"/>
                <a:cs typeface="Arial"/>
              </a:rPr>
              <a:t> The use of AI to surface patterns in existing literature and identify information relevant to the framing, development, or design of the study. </a:t>
            </a:r>
            <a:r>
              <a:rPr sz="800" dirty="0">
                <a:latin typeface="Arial"/>
                <a:ea typeface="Times New Roman"/>
                <a:cs typeface="Arial"/>
              </a:rPr>
              <a:t> </a:t>
            </a:r>
          </a:p>
          <a:p>
            <a:pPr rtl="0">
              <a:lnSpc>
                <a:spcPts val="1200"/>
              </a:lnSpc>
            </a:pPr>
            <a:r>
              <a:rPr lang="en-CA" sz="800" b="1" dirty="0">
                <a:solidFill>
                  <a:srgbClr val="CE112D"/>
                </a:solidFill>
                <a:latin typeface="Arial"/>
                <a:ea typeface="Segoe UI"/>
                <a:cs typeface="Arial"/>
              </a:rPr>
              <a:t>Data Collection Method:</a:t>
            </a:r>
            <a:r>
              <a:rPr lang="en-CA" sz="800" dirty="0">
                <a:latin typeface="Arial"/>
                <a:ea typeface="Segoe UI"/>
                <a:cs typeface="Arial"/>
              </a:rPr>
              <a:t> The development or design of software or instruments used in the study.</a:t>
            </a:r>
            <a:r>
              <a:rPr sz="800" dirty="0">
                <a:latin typeface="Arial"/>
                <a:ea typeface="Arial"/>
                <a:cs typeface="Arial"/>
              </a:rPr>
              <a:t> </a:t>
            </a:r>
          </a:p>
          <a:p>
            <a:pPr rtl="0">
              <a:lnSpc>
                <a:spcPts val="1200"/>
              </a:lnSpc>
            </a:pPr>
            <a:r>
              <a:rPr lang="en-CA" sz="800" b="1" dirty="0">
                <a:solidFill>
                  <a:srgbClr val="CE112D"/>
                </a:solidFill>
                <a:latin typeface="Arial"/>
                <a:ea typeface="Segoe UI"/>
                <a:cs typeface="Arial"/>
              </a:rPr>
              <a:t>Execution:</a:t>
            </a:r>
            <a:r>
              <a:rPr lang="en-CA" sz="800" dirty="0">
                <a:latin typeface="Arial"/>
                <a:ea typeface="Segoe UI"/>
                <a:cs typeface="Arial"/>
              </a:rPr>
              <a:t> The direct conduct of research procedures or tasks (e.g. AI web scraping, synthetic surveys, etc.)</a:t>
            </a:r>
            <a:r>
              <a:rPr sz="800" dirty="0">
                <a:latin typeface="Arial"/>
                <a:ea typeface="Arial"/>
                <a:cs typeface="Arial"/>
              </a:rPr>
              <a:t> </a:t>
            </a:r>
          </a:p>
          <a:p>
            <a:pPr rtl="0">
              <a:lnSpc>
                <a:spcPts val="1200"/>
              </a:lnSpc>
            </a:pPr>
            <a:r>
              <a:rPr lang="en-CA" sz="800" b="1" dirty="0">
                <a:solidFill>
                  <a:srgbClr val="CE112D"/>
                </a:solidFill>
                <a:latin typeface="Arial"/>
                <a:ea typeface="Segoe UI"/>
                <a:cs typeface="Arial"/>
              </a:rPr>
              <a:t>Data Curation:</a:t>
            </a:r>
            <a:r>
              <a:rPr lang="en-CA" sz="800" dirty="0">
                <a:latin typeface="Arial"/>
                <a:ea typeface="Segoe UI"/>
                <a:cs typeface="Arial"/>
              </a:rPr>
              <a:t> The management and organization of those data.</a:t>
            </a:r>
            <a:r>
              <a:rPr sz="800" dirty="0">
                <a:latin typeface="Arial"/>
                <a:ea typeface="Arial"/>
                <a:cs typeface="Arial"/>
              </a:rPr>
              <a:t> </a:t>
            </a:r>
          </a:p>
          <a:p>
            <a:pPr rtl="0">
              <a:lnSpc>
                <a:spcPts val="1275"/>
              </a:lnSpc>
            </a:pPr>
            <a:r>
              <a:rPr lang="en-CA" sz="800" b="1" dirty="0">
                <a:solidFill>
                  <a:srgbClr val="CE112D"/>
                </a:solidFill>
                <a:latin typeface="Arial"/>
                <a:ea typeface="Segoe UI"/>
                <a:cs typeface="Arial"/>
              </a:rPr>
              <a:t>Data Analysis:</a:t>
            </a:r>
            <a:r>
              <a:rPr lang="en-CA" sz="800" dirty="0">
                <a:latin typeface="Arial"/>
                <a:ea typeface="Segoe UI"/>
                <a:cs typeface="Arial"/>
              </a:rPr>
              <a:t> The performance of statistical or mathematical analysis, regressions, text analysis, and more using AI tools. </a:t>
            </a:r>
            <a:r>
              <a:rPr sz="800" dirty="0">
                <a:latin typeface="Arial"/>
                <a:ea typeface="Times New Roman"/>
                <a:cs typeface="Arial"/>
              </a:rPr>
              <a:t> </a:t>
            </a:r>
          </a:p>
          <a:p>
            <a:pPr rtl="0">
              <a:lnSpc>
                <a:spcPts val="1200"/>
              </a:lnSpc>
            </a:pPr>
            <a:r>
              <a:rPr lang="en-CA" sz="800" b="1" dirty="0">
                <a:solidFill>
                  <a:srgbClr val="CE112D"/>
                </a:solidFill>
                <a:latin typeface="Arial"/>
                <a:ea typeface="Segoe UI"/>
                <a:cs typeface="Arial"/>
              </a:rPr>
              <a:t>Privacy and Security:</a:t>
            </a:r>
            <a:r>
              <a:rPr lang="en-CA" sz="800" dirty="0">
                <a:latin typeface="Arial"/>
                <a:ea typeface="Segoe UI"/>
                <a:cs typeface="Arial"/>
              </a:rPr>
              <a:t> The ways in which data privacy and security were upheld in alignment with the expectations of ethical conduct of research, disciplinary guidelines, and institutional policies. </a:t>
            </a:r>
            <a:r>
              <a:rPr sz="800" dirty="0">
                <a:latin typeface="Arial"/>
                <a:ea typeface="Arial"/>
                <a:cs typeface="Arial"/>
              </a:rPr>
              <a:t> </a:t>
            </a:r>
          </a:p>
          <a:p>
            <a:pPr rtl="0">
              <a:lnSpc>
                <a:spcPts val="1200"/>
              </a:lnSpc>
            </a:pPr>
            <a:r>
              <a:rPr lang="en-CA" sz="800" b="1" dirty="0">
                <a:solidFill>
                  <a:srgbClr val="CE112D"/>
                </a:solidFill>
                <a:latin typeface="Arial"/>
                <a:ea typeface="Segoe UI"/>
                <a:cs typeface="Arial"/>
              </a:rPr>
              <a:t>Interpretation:</a:t>
            </a:r>
            <a:r>
              <a:rPr lang="en-CA" sz="800" dirty="0">
                <a:latin typeface="Arial"/>
                <a:ea typeface="Segoe UI"/>
                <a:cs typeface="Arial"/>
              </a:rPr>
              <a:t> The use of AI tools to categorize, summarize, or manipulate data and suggest associated conclusions.</a:t>
            </a:r>
            <a:r>
              <a:rPr sz="800" dirty="0">
                <a:latin typeface="Arial"/>
                <a:ea typeface="Arial"/>
                <a:cs typeface="Arial"/>
              </a:rPr>
              <a:t> </a:t>
            </a:r>
          </a:p>
          <a:p>
            <a:pPr rtl="0">
              <a:lnSpc>
                <a:spcPts val="1200"/>
              </a:lnSpc>
            </a:pPr>
            <a:r>
              <a:rPr lang="en-CA" sz="800" b="1" dirty="0">
                <a:solidFill>
                  <a:srgbClr val="CE112D"/>
                </a:solidFill>
                <a:latin typeface="Arial"/>
                <a:ea typeface="Segoe UI"/>
                <a:cs typeface="Arial"/>
              </a:rPr>
              <a:t>Visualization: </a:t>
            </a:r>
            <a:r>
              <a:rPr lang="en-CA" sz="800" dirty="0">
                <a:latin typeface="Arial"/>
                <a:ea typeface="Segoe UI"/>
                <a:cs typeface="Arial"/>
              </a:rPr>
              <a:t>The creation of visualizations or other graphical representations of the data.</a:t>
            </a:r>
            <a:r>
              <a:rPr sz="800" dirty="0">
                <a:latin typeface="Arial"/>
                <a:ea typeface="Arial"/>
                <a:cs typeface="Arial"/>
              </a:rPr>
              <a:t> </a:t>
            </a:r>
          </a:p>
          <a:p>
            <a:pPr rtl="0">
              <a:lnSpc>
                <a:spcPts val="1200"/>
              </a:lnSpc>
            </a:pPr>
            <a:r>
              <a:rPr lang="en-CA" sz="800" b="1" dirty="0">
                <a:solidFill>
                  <a:srgbClr val="CE112D"/>
                </a:solidFill>
                <a:latin typeface="Arial"/>
                <a:ea typeface="Segoe UI"/>
                <a:cs typeface="Arial"/>
              </a:rPr>
              <a:t>Writing—Review &amp; Editing:</a:t>
            </a:r>
            <a:r>
              <a:rPr lang="en-CA" sz="800" dirty="0">
                <a:latin typeface="Arial"/>
                <a:ea typeface="Segoe UI"/>
                <a:cs typeface="Arial"/>
              </a:rPr>
              <a:t> The revision and editing of the manuscript.</a:t>
            </a:r>
            <a:r>
              <a:rPr sz="800" dirty="0">
                <a:latin typeface="Arial"/>
                <a:ea typeface="Arial"/>
                <a:cs typeface="Arial"/>
              </a:rPr>
              <a:t> </a:t>
            </a:r>
            <a:endParaRPr sz="800">
              <a:latin typeface="Arial"/>
              <a:ea typeface="Times New Roman"/>
              <a:cs typeface="Arial"/>
            </a:endParaRPr>
          </a:p>
          <a:p>
            <a:pPr rtl="0">
              <a:lnSpc>
                <a:spcPts val="1200"/>
              </a:lnSpc>
            </a:pPr>
            <a:r>
              <a:rPr lang="en-CA" sz="800" b="1" dirty="0">
                <a:solidFill>
                  <a:srgbClr val="CE112D"/>
                </a:solidFill>
                <a:latin typeface="Arial"/>
                <a:ea typeface="Segoe UI"/>
                <a:cs typeface="Arial"/>
              </a:rPr>
              <a:t>Writing—Translation:</a:t>
            </a:r>
            <a:r>
              <a:rPr lang="en-CA" sz="800" dirty="0">
                <a:latin typeface="Arial"/>
                <a:ea typeface="Segoe UI"/>
                <a:cs typeface="Arial"/>
              </a:rPr>
              <a:t> The use of AI to translate text across languages at any point in the drafting process. </a:t>
            </a:r>
            <a:r>
              <a:rPr sz="800" dirty="0">
                <a:latin typeface="Arial"/>
                <a:ea typeface="Arial"/>
                <a:cs typeface="Arial"/>
              </a:rPr>
              <a:t> </a:t>
            </a:r>
          </a:p>
          <a:p>
            <a:pPr rtl="0">
              <a:lnSpc>
                <a:spcPts val="1390"/>
              </a:lnSpc>
            </a:pPr>
            <a:r>
              <a:rPr lang="en-CA" sz="800" b="1" dirty="0">
                <a:solidFill>
                  <a:srgbClr val="CE112D"/>
                </a:solidFill>
                <a:latin typeface="Arial"/>
                <a:ea typeface="Segoe UI"/>
                <a:cs typeface="Arial"/>
              </a:rPr>
              <a:t>Project Administration:</a:t>
            </a:r>
            <a:r>
              <a:rPr lang="en-CA" sz="800" dirty="0">
                <a:latin typeface="Arial"/>
                <a:ea typeface="Segoe UI"/>
                <a:cs typeface="Arial"/>
              </a:rPr>
              <a:t> Any administrative tasks related to the study, including managing budgets, timelines, and communications.</a:t>
            </a:r>
            <a:r>
              <a:rPr sz="800" dirty="0">
                <a:latin typeface="Arial"/>
                <a:ea typeface="Arial"/>
                <a:cs typeface="Arial"/>
              </a:rPr>
              <a:t> </a:t>
            </a:r>
          </a:p>
        </p:txBody>
      </p:sp>
      <p:sp>
        <p:nvSpPr>
          <p:cNvPr id="8" name="TextBox 7">
            <a:extLst>
              <a:ext uri="{FF2B5EF4-FFF2-40B4-BE49-F238E27FC236}">
                <a16:creationId xmlns:a16="http://schemas.microsoft.com/office/drawing/2014/main" id="{0AED7A9E-C570-0959-14C7-EC10E239A14B}"/>
              </a:ext>
            </a:extLst>
          </p:cNvPr>
          <p:cNvSpPr txBox="1"/>
          <p:nvPr/>
        </p:nvSpPr>
        <p:spPr>
          <a:xfrm>
            <a:off x="5102680" y="3835347"/>
            <a:ext cx="3599088" cy="6001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r>
              <a:rPr lang="en-US" sz="700" dirty="0">
                <a:latin typeface="Arial"/>
                <a:ea typeface="Open Sans"/>
                <a:cs typeface="Arial"/>
              </a:rPr>
              <a:t>Weaver, K. (2024). The Artificial Intelligence Disclosure (AID) Framework: An Introduction. </a:t>
            </a:r>
            <a:r>
              <a:rPr lang="en-US" sz="700" i="1" dirty="0">
                <a:latin typeface="Arial"/>
                <a:ea typeface="inherit"/>
                <a:cs typeface="Arial"/>
              </a:rPr>
              <a:t>College &amp; Research Libraries News</a:t>
            </a:r>
            <a:r>
              <a:rPr lang="en-US" sz="700" i="1" dirty="0">
                <a:latin typeface="Arial"/>
                <a:ea typeface="Open Sans"/>
                <a:cs typeface="Arial"/>
              </a:rPr>
              <a:t>, 85</a:t>
            </a:r>
            <a:r>
              <a:rPr lang="en-US" sz="700" dirty="0">
                <a:latin typeface="Arial"/>
                <a:ea typeface="Open Sans"/>
                <a:cs typeface="Arial"/>
              </a:rPr>
              <a:t>(10), 407. </a:t>
            </a:r>
            <a:r>
              <a:rPr lang="en-US" sz="700" dirty="0" err="1">
                <a:latin typeface="Arial"/>
                <a:ea typeface="Open Sans"/>
                <a:cs typeface="Arial"/>
              </a:rPr>
              <a:t>doi:</a:t>
            </a:r>
            <a:r>
              <a:rPr lang="en-US" sz="700" u="none" strike="noStrike" dirty="0" err="1">
                <a:solidFill>
                  <a:srgbClr val="266BA8"/>
                </a:solidFill>
                <a:latin typeface="Arial"/>
                <a:ea typeface="Open Sans"/>
                <a:cs typeface="Arial"/>
                <a:hlinkClick r:id="rId3"/>
              </a:rPr>
              <a:t>https</a:t>
            </a:r>
            <a:r>
              <a:rPr lang="en-US" sz="700" u="none" strike="noStrike" dirty="0">
                <a:solidFill>
                  <a:srgbClr val="266BA8"/>
                </a:solidFill>
                <a:latin typeface="Arial"/>
                <a:ea typeface="Open Sans"/>
                <a:cs typeface="Arial"/>
                <a:hlinkClick r:id="rId3"/>
              </a:rPr>
              <a:t>://doi.org/10.5860/crln.85.10.407</a:t>
            </a:r>
            <a:endParaRPr lang="en-US" sz="700" dirty="0">
              <a:latin typeface="Arial"/>
              <a:cs typeface="Arial"/>
            </a:endParaRPr>
          </a:p>
          <a:p>
            <a:pPr marL="0" marR="0" indent="0" algn="l" defTabSz="4572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rgbClr val="000000"/>
              </a:solidFill>
              <a:effectLst/>
              <a:uFillTx/>
              <a:latin typeface="Arial"/>
              <a:cs typeface="Arial"/>
              <a:sym typeface="Calibri"/>
            </a:endParaRPr>
          </a:p>
        </p:txBody>
      </p:sp>
    </p:spTree>
    <p:extLst>
      <p:ext uri="{BB962C8B-B14F-4D97-AF65-F5344CB8AC3E}">
        <p14:creationId xmlns:p14="http://schemas.microsoft.com/office/powerpoint/2010/main" val="6606593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BA89496-666A-D917-F221-A82D377251E1}"/>
              </a:ext>
            </a:extLst>
          </p:cNvPr>
          <p:cNvSpPr txBox="1"/>
          <p:nvPr/>
        </p:nvSpPr>
        <p:spPr>
          <a:xfrm>
            <a:off x="1243483" y="771537"/>
            <a:ext cx="6657033" cy="1754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i="1" dirty="0">
                <a:latin typeface="Arial" panose="020B0604020202020204" pitchFamily="34" charset="0"/>
                <a:cs typeface="Arial" panose="020B0604020202020204" pitchFamily="34" charset="0"/>
              </a:rPr>
              <a:t>“We really appreciated the session today — even richer and more disturbing than I expected (and I expected both).</a:t>
            </a:r>
          </a:p>
          <a:p>
            <a:endParaRPr lang="en-US" i="1"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It’s encouraging to know that someone here at Carleton is closely tracking all of these developments with a critical eye and an understanding of research needs and applications.”</a:t>
            </a:r>
          </a:p>
        </p:txBody>
      </p:sp>
      <p:sp>
        <p:nvSpPr>
          <p:cNvPr id="10" name="TextBox 9">
            <a:extLst>
              <a:ext uri="{FF2B5EF4-FFF2-40B4-BE49-F238E27FC236}">
                <a16:creationId xmlns:a16="http://schemas.microsoft.com/office/drawing/2014/main" id="{BE4D261E-28A9-AA76-9736-065285EBE457}"/>
              </a:ext>
            </a:extLst>
          </p:cNvPr>
          <p:cNvSpPr txBox="1"/>
          <p:nvPr/>
        </p:nvSpPr>
        <p:spPr>
          <a:xfrm>
            <a:off x="1243483" y="3282086"/>
            <a:ext cx="6657033"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i="1" dirty="0">
                <a:latin typeface="Arial" panose="020B0604020202020204" pitchFamily="34" charset="0"/>
                <a:cs typeface="Arial" panose="020B0604020202020204" pitchFamily="34" charset="0"/>
              </a:rPr>
              <a:t>“That was so excellent and I was all ears, although you had already told me what you were going to share. A thoughtful and impactful take on AI, for sure. </a:t>
            </a:r>
            <a:r>
              <a:rPr lang="en-US" altLang="en-US" i="1" dirty="0">
                <a:latin typeface="Arial" panose="020B0604020202020204" pitchFamily="34" charset="0"/>
              </a:rPr>
              <a:t>You’ll be hearing from me again</a:t>
            </a:r>
            <a:r>
              <a:rPr lang="en-US" altLang="en-US" i="1" dirty="0">
                <a:latin typeface="Arial" panose="020B0604020202020204" pitchFamily="34" charset="0"/>
                <a:cs typeface="Arial" panose="020B0604020202020204" pitchFamily="34" charset="0"/>
              </a:rPr>
              <a:t>.”</a:t>
            </a:r>
            <a:endParaRPr lang="en-US" altLang="en-US" sz="3200" i="1" dirty="0">
              <a:solidFill>
                <a:schemeClr val="tx1"/>
              </a:solidFill>
              <a:latin typeface="Arial" panose="020B0604020202020204" pitchFamily="34" charset="0"/>
            </a:endParaRPr>
          </a:p>
        </p:txBody>
      </p:sp>
      <p:cxnSp>
        <p:nvCxnSpPr>
          <p:cNvPr id="14" name="Straight Connector 13">
            <a:extLst>
              <a:ext uri="{FF2B5EF4-FFF2-40B4-BE49-F238E27FC236}">
                <a16:creationId xmlns:a16="http://schemas.microsoft.com/office/drawing/2014/main" id="{A09B5BE6-5EDC-EA20-7C30-7CC1553BC696}"/>
              </a:ext>
            </a:extLst>
          </p:cNvPr>
          <p:cNvCxnSpPr/>
          <p:nvPr/>
        </p:nvCxnSpPr>
        <p:spPr>
          <a:xfrm>
            <a:off x="1723292" y="2903974"/>
            <a:ext cx="5697415" cy="0"/>
          </a:xfrm>
          <a:prstGeom prst="lin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cxnSp>
      <p:sp>
        <p:nvSpPr>
          <p:cNvPr id="15" name="TextBox 14">
            <a:extLst>
              <a:ext uri="{FF2B5EF4-FFF2-40B4-BE49-F238E27FC236}">
                <a16:creationId xmlns:a16="http://schemas.microsoft.com/office/drawing/2014/main" id="{2BEAF695-2F70-4E1E-03F6-E4887B85B406}"/>
              </a:ext>
            </a:extLst>
          </p:cNvPr>
          <p:cNvSpPr txBox="1"/>
          <p:nvPr/>
        </p:nvSpPr>
        <p:spPr>
          <a:xfrm>
            <a:off x="272895" y="171097"/>
            <a:ext cx="3400927"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Some feedback from faculty…</a:t>
            </a:r>
          </a:p>
        </p:txBody>
      </p:sp>
    </p:spTree>
    <p:extLst>
      <p:ext uri="{BB962C8B-B14F-4D97-AF65-F5344CB8AC3E}">
        <p14:creationId xmlns:p14="http://schemas.microsoft.com/office/powerpoint/2010/main" val="14740428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CE24C-F4AB-88C7-98F0-D5294CB9C4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1FAFFF-66E0-9AF5-BC38-5C01485BEFD5}"/>
              </a:ext>
            </a:extLst>
          </p:cNvPr>
          <p:cNvSpPr>
            <a:spLocks noGrp="1"/>
          </p:cNvSpPr>
          <p:nvPr>
            <p:ph type="title"/>
          </p:nvPr>
        </p:nvSpPr>
        <p:spPr>
          <a:xfrm>
            <a:off x="304799" y="2174809"/>
            <a:ext cx="3653784" cy="994175"/>
          </a:xfrm>
        </p:spPr>
        <p:txBody>
          <a:bodyPr>
            <a:normAutofit fontScale="90000"/>
          </a:bodyPr>
          <a:lstStyle/>
          <a:p>
            <a:pPr algn="ctr"/>
            <a:r>
              <a:rPr lang="en-US" sz="4400" dirty="0"/>
              <a:t>Disclaimer Slides</a:t>
            </a:r>
          </a:p>
        </p:txBody>
      </p:sp>
      <p:sp>
        <p:nvSpPr>
          <p:cNvPr id="3" name="Title 1">
            <a:extLst>
              <a:ext uri="{FF2B5EF4-FFF2-40B4-BE49-F238E27FC236}">
                <a16:creationId xmlns:a16="http://schemas.microsoft.com/office/drawing/2014/main" id="{D5DBC422-7748-A27A-6270-2A8F6C90E6CE}"/>
              </a:ext>
            </a:extLst>
          </p:cNvPr>
          <p:cNvSpPr txBox="1">
            <a:spLocks/>
          </p:cNvSpPr>
          <p:nvPr/>
        </p:nvSpPr>
        <p:spPr>
          <a:xfrm>
            <a:off x="5185418" y="2174810"/>
            <a:ext cx="3653784" cy="9941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fontScale="90000" lnSpcReduction="10000"/>
          </a:bodyPr>
          <a:lstStyle>
            <a:lvl1pPr marL="0" marR="0" indent="0" algn="l" defTabSz="685800" rtl="0" latinLnBrk="0">
              <a:lnSpc>
                <a:spcPct val="90000"/>
              </a:lnSpc>
              <a:spcBef>
                <a:spcPts val="0"/>
              </a:spcBef>
              <a:spcAft>
                <a:spcPts val="0"/>
              </a:spcAft>
              <a:buClrTx/>
              <a:buSzTx/>
              <a:buFontTx/>
              <a:buNone/>
              <a:tabLst/>
              <a:defRPr sz="2400" b="1" i="0" u="none" strike="noStrike" cap="none" spc="0" baseline="0">
                <a:ln>
                  <a:noFill/>
                </a:ln>
                <a:solidFill>
                  <a:srgbClr val="000000"/>
                </a:solidFill>
                <a:uFillTx/>
                <a:latin typeface="Arial"/>
                <a:ea typeface="Arial"/>
                <a:cs typeface="Arial"/>
                <a:sym typeface="Arial"/>
              </a:defRPr>
            </a:lvl1pPr>
            <a:lvl2pPr marL="0" marR="0" indent="0" algn="l" defTabSz="685800" rtl="0" latinLnBrk="0">
              <a:lnSpc>
                <a:spcPct val="90000"/>
              </a:lnSpc>
              <a:spcBef>
                <a:spcPts val="0"/>
              </a:spcBef>
              <a:spcAft>
                <a:spcPts val="0"/>
              </a:spcAft>
              <a:buClrTx/>
              <a:buSzTx/>
              <a:buFontTx/>
              <a:buNone/>
              <a:tabLst/>
              <a:defRPr sz="2400" b="1" i="0" u="none" strike="noStrike" cap="none" spc="0" baseline="0">
                <a:ln>
                  <a:noFill/>
                </a:ln>
                <a:solidFill>
                  <a:srgbClr val="000000"/>
                </a:solidFill>
                <a:uFillTx/>
                <a:latin typeface="Arial"/>
                <a:ea typeface="Arial"/>
                <a:cs typeface="Arial"/>
                <a:sym typeface="Arial"/>
              </a:defRPr>
            </a:lvl2pPr>
            <a:lvl3pPr marL="0" marR="0" indent="0" algn="l" defTabSz="685800" rtl="0" latinLnBrk="0">
              <a:lnSpc>
                <a:spcPct val="90000"/>
              </a:lnSpc>
              <a:spcBef>
                <a:spcPts val="0"/>
              </a:spcBef>
              <a:spcAft>
                <a:spcPts val="0"/>
              </a:spcAft>
              <a:buClrTx/>
              <a:buSzTx/>
              <a:buFontTx/>
              <a:buNone/>
              <a:tabLst/>
              <a:defRPr sz="2400" b="1" i="0" u="none" strike="noStrike" cap="none" spc="0" baseline="0">
                <a:ln>
                  <a:noFill/>
                </a:ln>
                <a:solidFill>
                  <a:srgbClr val="000000"/>
                </a:solidFill>
                <a:uFillTx/>
                <a:latin typeface="Arial"/>
                <a:ea typeface="Arial"/>
                <a:cs typeface="Arial"/>
                <a:sym typeface="Arial"/>
              </a:defRPr>
            </a:lvl3pPr>
            <a:lvl4pPr marL="0" marR="0" indent="0" algn="l" defTabSz="685800" rtl="0" latinLnBrk="0">
              <a:lnSpc>
                <a:spcPct val="90000"/>
              </a:lnSpc>
              <a:spcBef>
                <a:spcPts val="0"/>
              </a:spcBef>
              <a:spcAft>
                <a:spcPts val="0"/>
              </a:spcAft>
              <a:buClrTx/>
              <a:buSzTx/>
              <a:buFontTx/>
              <a:buNone/>
              <a:tabLst/>
              <a:defRPr sz="2400" b="1" i="0" u="none" strike="noStrike" cap="none" spc="0" baseline="0">
                <a:ln>
                  <a:noFill/>
                </a:ln>
                <a:solidFill>
                  <a:srgbClr val="000000"/>
                </a:solidFill>
                <a:uFillTx/>
                <a:latin typeface="Arial"/>
                <a:ea typeface="Arial"/>
                <a:cs typeface="Arial"/>
                <a:sym typeface="Arial"/>
              </a:defRPr>
            </a:lvl4pPr>
            <a:lvl5pPr marL="0" marR="0" indent="0" algn="l" defTabSz="685800" rtl="0" latinLnBrk="0">
              <a:lnSpc>
                <a:spcPct val="90000"/>
              </a:lnSpc>
              <a:spcBef>
                <a:spcPts val="0"/>
              </a:spcBef>
              <a:spcAft>
                <a:spcPts val="0"/>
              </a:spcAft>
              <a:buClrTx/>
              <a:buSzTx/>
              <a:buFontTx/>
              <a:buNone/>
              <a:tabLst/>
              <a:defRPr sz="2400" b="1" i="0" u="none" strike="noStrike" cap="none" spc="0" baseline="0">
                <a:ln>
                  <a:noFill/>
                </a:ln>
                <a:solidFill>
                  <a:srgbClr val="000000"/>
                </a:solidFill>
                <a:uFillTx/>
                <a:latin typeface="Arial"/>
                <a:ea typeface="Arial"/>
                <a:cs typeface="Arial"/>
                <a:sym typeface="Arial"/>
              </a:defRPr>
            </a:lvl5pPr>
            <a:lvl6pPr marL="0" marR="0" indent="0" algn="l" defTabSz="685800" rtl="0" latinLnBrk="0">
              <a:lnSpc>
                <a:spcPct val="90000"/>
              </a:lnSpc>
              <a:spcBef>
                <a:spcPts val="0"/>
              </a:spcBef>
              <a:spcAft>
                <a:spcPts val="0"/>
              </a:spcAft>
              <a:buClrTx/>
              <a:buSzTx/>
              <a:buFontTx/>
              <a:buNone/>
              <a:tabLst/>
              <a:defRPr sz="2400" b="1" i="0" u="none" strike="noStrike" cap="none" spc="0" baseline="0">
                <a:ln>
                  <a:noFill/>
                </a:ln>
                <a:solidFill>
                  <a:srgbClr val="000000"/>
                </a:solidFill>
                <a:uFillTx/>
                <a:latin typeface="Arial"/>
                <a:ea typeface="Arial"/>
                <a:cs typeface="Arial"/>
                <a:sym typeface="Arial"/>
              </a:defRPr>
            </a:lvl6pPr>
            <a:lvl7pPr marL="0" marR="0" indent="0" algn="l" defTabSz="685800" rtl="0" latinLnBrk="0">
              <a:lnSpc>
                <a:spcPct val="90000"/>
              </a:lnSpc>
              <a:spcBef>
                <a:spcPts val="0"/>
              </a:spcBef>
              <a:spcAft>
                <a:spcPts val="0"/>
              </a:spcAft>
              <a:buClrTx/>
              <a:buSzTx/>
              <a:buFontTx/>
              <a:buNone/>
              <a:tabLst/>
              <a:defRPr sz="2400" b="1" i="0" u="none" strike="noStrike" cap="none" spc="0" baseline="0">
                <a:ln>
                  <a:noFill/>
                </a:ln>
                <a:solidFill>
                  <a:srgbClr val="000000"/>
                </a:solidFill>
                <a:uFillTx/>
                <a:latin typeface="Arial"/>
                <a:ea typeface="Arial"/>
                <a:cs typeface="Arial"/>
                <a:sym typeface="Arial"/>
              </a:defRPr>
            </a:lvl7pPr>
            <a:lvl8pPr marL="0" marR="0" indent="0" algn="l" defTabSz="685800" rtl="0" latinLnBrk="0">
              <a:lnSpc>
                <a:spcPct val="90000"/>
              </a:lnSpc>
              <a:spcBef>
                <a:spcPts val="0"/>
              </a:spcBef>
              <a:spcAft>
                <a:spcPts val="0"/>
              </a:spcAft>
              <a:buClrTx/>
              <a:buSzTx/>
              <a:buFontTx/>
              <a:buNone/>
              <a:tabLst/>
              <a:defRPr sz="2400" b="1" i="0" u="none" strike="noStrike" cap="none" spc="0" baseline="0">
                <a:ln>
                  <a:noFill/>
                </a:ln>
                <a:solidFill>
                  <a:srgbClr val="000000"/>
                </a:solidFill>
                <a:uFillTx/>
                <a:latin typeface="Arial"/>
                <a:ea typeface="Arial"/>
                <a:cs typeface="Arial"/>
                <a:sym typeface="Arial"/>
              </a:defRPr>
            </a:lvl8pPr>
            <a:lvl9pPr marL="0" marR="0" indent="0" algn="l" defTabSz="685800" rtl="0" latinLnBrk="0">
              <a:lnSpc>
                <a:spcPct val="90000"/>
              </a:lnSpc>
              <a:spcBef>
                <a:spcPts val="0"/>
              </a:spcBef>
              <a:spcAft>
                <a:spcPts val="0"/>
              </a:spcAft>
              <a:buClrTx/>
              <a:buSzTx/>
              <a:buFontTx/>
              <a:buNone/>
              <a:tabLst/>
              <a:defRPr sz="2400" b="1" i="0" u="none" strike="noStrike" cap="none" spc="0" baseline="0">
                <a:ln>
                  <a:noFill/>
                </a:ln>
                <a:solidFill>
                  <a:srgbClr val="000000"/>
                </a:solidFill>
                <a:uFillTx/>
                <a:latin typeface="Arial"/>
                <a:ea typeface="Arial"/>
                <a:cs typeface="Arial"/>
                <a:sym typeface="Arial"/>
              </a:defRPr>
            </a:lvl9pPr>
          </a:lstStyle>
          <a:p>
            <a:pPr algn="ctr" hangingPunct="1"/>
            <a:r>
              <a:rPr lang="en-US" sz="4400" dirty="0"/>
              <a:t>Research Slides</a:t>
            </a:r>
          </a:p>
        </p:txBody>
      </p:sp>
      <p:sp>
        <p:nvSpPr>
          <p:cNvPr id="4" name="Title 1">
            <a:extLst>
              <a:ext uri="{FF2B5EF4-FFF2-40B4-BE49-F238E27FC236}">
                <a16:creationId xmlns:a16="http://schemas.microsoft.com/office/drawing/2014/main" id="{7285927F-B3F6-566A-88D8-0463D3BD08BC}"/>
              </a:ext>
            </a:extLst>
          </p:cNvPr>
          <p:cNvSpPr txBox="1">
            <a:spLocks/>
          </p:cNvSpPr>
          <p:nvPr/>
        </p:nvSpPr>
        <p:spPr>
          <a:xfrm>
            <a:off x="0" y="520182"/>
            <a:ext cx="9144000" cy="9941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fontScale="97500"/>
          </a:bodyPr>
          <a:lstStyle>
            <a:lvl1pPr marL="0" marR="0" indent="0" algn="l" defTabSz="685800" rtl="0" latinLnBrk="0">
              <a:lnSpc>
                <a:spcPct val="90000"/>
              </a:lnSpc>
              <a:spcBef>
                <a:spcPts val="0"/>
              </a:spcBef>
              <a:spcAft>
                <a:spcPts val="0"/>
              </a:spcAft>
              <a:buClrTx/>
              <a:buSzTx/>
              <a:buFontTx/>
              <a:buNone/>
              <a:tabLst/>
              <a:defRPr sz="2400" b="1" i="0" u="none" strike="noStrike" cap="none" spc="0" baseline="0">
                <a:ln>
                  <a:noFill/>
                </a:ln>
                <a:solidFill>
                  <a:srgbClr val="000000"/>
                </a:solidFill>
                <a:uFillTx/>
                <a:latin typeface="Arial"/>
                <a:ea typeface="Arial"/>
                <a:cs typeface="Arial"/>
                <a:sym typeface="Arial"/>
              </a:defRPr>
            </a:lvl1pPr>
            <a:lvl2pPr marL="0" marR="0" indent="0" algn="l" defTabSz="685800" rtl="0" latinLnBrk="0">
              <a:lnSpc>
                <a:spcPct val="90000"/>
              </a:lnSpc>
              <a:spcBef>
                <a:spcPts val="0"/>
              </a:spcBef>
              <a:spcAft>
                <a:spcPts val="0"/>
              </a:spcAft>
              <a:buClrTx/>
              <a:buSzTx/>
              <a:buFontTx/>
              <a:buNone/>
              <a:tabLst/>
              <a:defRPr sz="2400" b="1" i="0" u="none" strike="noStrike" cap="none" spc="0" baseline="0">
                <a:ln>
                  <a:noFill/>
                </a:ln>
                <a:solidFill>
                  <a:srgbClr val="000000"/>
                </a:solidFill>
                <a:uFillTx/>
                <a:latin typeface="Arial"/>
                <a:ea typeface="Arial"/>
                <a:cs typeface="Arial"/>
                <a:sym typeface="Arial"/>
              </a:defRPr>
            </a:lvl2pPr>
            <a:lvl3pPr marL="0" marR="0" indent="0" algn="l" defTabSz="685800" rtl="0" latinLnBrk="0">
              <a:lnSpc>
                <a:spcPct val="90000"/>
              </a:lnSpc>
              <a:spcBef>
                <a:spcPts val="0"/>
              </a:spcBef>
              <a:spcAft>
                <a:spcPts val="0"/>
              </a:spcAft>
              <a:buClrTx/>
              <a:buSzTx/>
              <a:buFontTx/>
              <a:buNone/>
              <a:tabLst/>
              <a:defRPr sz="2400" b="1" i="0" u="none" strike="noStrike" cap="none" spc="0" baseline="0">
                <a:ln>
                  <a:noFill/>
                </a:ln>
                <a:solidFill>
                  <a:srgbClr val="000000"/>
                </a:solidFill>
                <a:uFillTx/>
                <a:latin typeface="Arial"/>
                <a:ea typeface="Arial"/>
                <a:cs typeface="Arial"/>
                <a:sym typeface="Arial"/>
              </a:defRPr>
            </a:lvl3pPr>
            <a:lvl4pPr marL="0" marR="0" indent="0" algn="l" defTabSz="685800" rtl="0" latinLnBrk="0">
              <a:lnSpc>
                <a:spcPct val="90000"/>
              </a:lnSpc>
              <a:spcBef>
                <a:spcPts val="0"/>
              </a:spcBef>
              <a:spcAft>
                <a:spcPts val="0"/>
              </a:spcAft>
              <a:buClrTx/>
              <a:buSzTx/>
              <a:buFontTx/>
              <a:buNone/>
              <a:tabLst/>
              <a:defRPr sz="2400" b="1" i="0" u="none" strike="noStrike" cap="none" spc="0" baseline="0">
                <a:ln>
                  <a:noFill/>
                </a:ln>
                <a:solidFill>
                  <a:srgbClr val="000000"/>
                </a:solidFill>
                <a:uFillTx/>
                <a:latin typeface="Arial"/>
                <a:ea typeface="Arial"/>
                <a:cs typeface="Arial"/>
                <a:sym typeface="Arial"/>
              </a:defRPr>
            </a:lvl4pPr>
            <a:lvl5pPr marL="0" marR="0" indent="0" algn="l" defTabSz="685800" rtl="0" latinLnBrk="0">
              <a:lnSpc>
                <a:spcPct val="90000"/>
              </a:lnSpc>
              <a:spcBef>
                <a:spcPts val="0"/>
              </a:spcBef>
              <a:spcAft>
                <a:spcPts val="0"/>
              </a:spcAft>
              <a:buClrTx/>
              <a:buSzTx/>
              <a:buFontTx/>
              <a:buNone/>
              <a:tabLst/>
              <a:defRPr sz="2400" b="1" i="0" u="none" strike="noStrike" cap="none" spc="0" baseline="0">
                <a:ln>
                  <a:noFill/>
                </a:ln>
                <a:solidFill>
                  <a:srgbClr val="000000"/>
                </a:solidFill>
                <a:uFillTx/>
                <a:latin typeface="Arial"/>
                <a:ea typeface="Arial"/>
                <a:cs typeface="Arial"/>
                <a:sym typeface="Arial"/>
              </a:defRPr>
            </a:lvl5pPr>
            <a:lvl6pPr marL="0" marR="0" indent="0" algn="l" defTabSz="685800" rtl="0" latinLnBrk="0">
              <a:lnSpc>
                <a:spcPct val="90000"/>
              </a:lnSpc>
              <a:spcBef>
                <a:spcPts val="0"/>
              </a:spcBef>
              <a:spcAft>
                <a:spcPts val="0"/>
              </a:spcAft>
              <a:buClrTx/>
              <a:buSzTx/>
              <a:buFontTx/>
              <a:buNone/>
              <a:tabLst/>
              <a:defRPr sz="2400" b="1" i="0" u="none" strike="noStrike" cap="none" spc="0" baseline="0">
                <a:ln>
                  <a:noFill/>
                </a:ln>
                <a:solidFill>
                  <a:srgbClr val="000000"/>
                </a:solidFill>
                <a:uFillTx/>
                <a:latin typeface="Arial"/>
                <a:ea typeface="Arial"/>
                <a:cs typeface="Arial"/>
                <a:sym typeface="Arial"/>
              </a:defRPr>
            </a:lvl6pPr>
            <a:lvl7pPr marL="0" marR="0" indent="0" algn="l" defTabSz="685800" rtl="0" latinLnBrk="0">
              <a:lnSpc>
                <a:spcPct val="90000"/>
              </a:lnSpc>
              <a:spcBef>
                <a:spcPts val="0"/>
              </a:spcBef>
              <a:spcAft>
                <a:spcPts val="0"/>
              </a:spcAft>
              <a:buClrTx/>
              <a:buSzTx/>
              <a:buFontTx/>
              <a:buNone/>
              <a:tabLst/>
              <a:defRPr sz="2400" b="1" i="0" u="none" strike="noStrike" cap="none" spc="0" baseline="0">
                <a:ln>
                  <a:noFill/>
                </a:ln>
                <a:solidFill>
                  <a:srgbClr val="000000"/>
                </a:solidFill>
                <a:uFillTx/>
                <a:latin typeface="Arial"/>
                <a:ea typeface="Arial"/>
                <a:cs typeface="Arial"/>
                <a:sym typeface="Arial"/>
              </a:defRPr>
            </a:lvl7pPr>
            <a:lvl8pPr marL="0" marR="0" indent="0" algn="l" defTabSz="685800" rtl="0" latinLnBrk="0">
              <a:lnSpc>
                <a:spcPct val="90000"/>
              </a:lnSpc>
              <a:spcBef>
                <a:spcPts val="0"/>
              </a:spcBef>
              <a:spcAft>
                <a:spcPts val="0"/>
              </a:spcAft>
              <a:buClrTx/>
              <a:buSzTx/>
              <a:buFontTx/>
              <a:buNone/>
              <a:tabLst/>
              <a:defRPr sz="2400" b="1" i="0" u="none" strike="noStrike" cap="none" spc="0" baseline="0">
                <a:ln>
                  <a:noFill/>
                </a:ln>
                <a:solidFill>
                  <a:srgbClr val="000000"/>
                </a:solidFill>
                <a:uFillTx/>
                <a:latin typeface="Arial"/>
                <a:ea typeface="Arial"/>
                <a:cs typeface="Arial"/>
                <a:sym typeface="Arial"/>
              </a:defRPr>
            </a:lvl8pPr>
            <a:lvl9pPr marL="0" marR="0" indent="0" algn="l" defTabSz="685800" rtl="0" latinLnBrk="0">
              <a:lnSpc>
                <a:spcPct val="90000"/>
              </a:lnSpc>
              <a:spcBef>
                <a:spcPts val="0"/>
              </a:spcBef>
              <a:spcAft>
                <a:spcPts val="0"/>
              </a:spcAft>
              <a:buClrTx/>
              <a:buSzTx/>
              <a:buFontTx/>
              <a:buNone/>
              <a:tabLst/>
              <a:defRPr sz="2400" b="1" i="0" u="none" strike="noStrike" cap="none" spc="0" baseline="0">
                <a:ln>
                  <a:noFill/>
                </a:ln>
                <a:solidFill>
                  <a:srgbClr val="000000"/>
                </a:solidFill>
                <a:uFillTx/>
                <a:latin typeface="Arial"/>
                <a:ea typeface="Arial"/>
                <a:cs typeface="Arial"/>
                <a:sym typeface="Arial"/>
              </a:defRPr>
            </a:lvl9pPr>
          </a:lstStyle>
          <a:p>
            <a:pPr algn="ctr" hangingPunct="1"/>
            <a:r>
              <a:rPr lang="en-US" sz="4400" dirty="0"/>
              <a:t>This presentation</a:t>
            </a:r>
          </a:p>
        </p:txBody>
      </p:sp>
      <p:cxnSp>
        <p:nvCxnSpPr>
          <p:cNvPr id="6" name="Straight Arrow Connector 5">
            <a:extLst>
              <a:ext uri="{FF2B5EF4-FFF2-40B4-BE49-F238E27FC236}">
                <a16:creationId xmlns:a16="http://schemas.microsoft.com/office/drawing/2014/main" id="{025F7C16-ADB8-F3C3-15C5-AEB8D1DF58B2}"/>
              </a:ext>
            </a:extLst>
          </p:cNvPr>
          <p:cNvCxnSpPr>
            <a:cxnSpLocks/>
            <a:stCxn id="4" idx="2"/>
            <a:endCxn id="2" idx="0"/>
          </p:cNvCxnSpPr>
          <p:nvPr/>
        </p:nvCxnSpPr>
        <p:spPr>
          <a:xfrm flipH="1">
            <a:off x="2131691" y="1514357"/>
            <a:ext cx="2440309" cy="660452"/>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cxnSp>
        <p:nvCxnSpPr>
          <p:cNvPr id="8" name="Straight Arrow Connector 7">
            <a:extLst>
              <a:ext uri="{FF2B5EF4-FFF2-40B4-BE49-F238E27FC236}">
                <a16:creationId xmlns:a16="http://schemas.microsoft.com/office/drawing/2014/main" id="{5DBD9AD3-F1B2-0779-635E-9B2859785735}"/>
              </a:ext>
            </a:extLst>
          </p:cNvPr>
          <p:cNvCxnSpPr>
            <a:cxnSpLocks/>
            <a:stCxn id="4" idx="2"/>
            <a:endCxn id="3" idx="0"/>
          </p:cNvCxnSpPr>
          <p:nvPr/>
        </p:nvCxnSpPr>
        <p:spPr>
          <a:xfrm>
            <a:off x="4572000" y="1514357"/>
            <a:ext cx="2440310" cy="660453"/>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7" name="TextBox 6">
            <a:extLst>
              <a:ext uri="{FF2B5EF4-FFF2-40B4-BE49-F238E27FC236}">
                <a16:creationId xmlns:a16="http://schemas.microsoft.com/office/drawing/2014/main" id="{CBDCFAAE-1BA6-041A-1E46-3228471247E3}"/>
              </a:ext>
            </a:extLst>
          </p:cNvPr>
          <p:cNvSpPr txBox="1"/>
          <p:nvPr/>
        </p:nvSpPr>
        <p:spPr>
          <a:xfrm>
            <a:off x="476534" y="3352382"/>
            <a:ext cx="3091950"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200" dirty="0">
                <a:latin typeface="Arial" panose="020B0604020202020204" pitchFamily="34" charset="0"/>
                <a:cs typeface="Arial" panose="020B0604020202020204" pitchFamily="34" charset="0"/>
              </a:rPr>
              <a:t>The disclaimer slides set expectations. We're only scratching the surface, and I want to be upfront about that from the start.</a:t>
            </a:r>
          </a:p>
        </p:txBody>
      </p:sp>
      <p:sp>
        <p:nvSpPr>
          <p:cNvPr id="10" name="TextBox 9">
            <a:extLst>
              <a:ext uri="{FF2B5EF4-FFF2-40B4-BE49-F238E27FC236}">
                <a16:creationId xmlns:a16="http://schemas.microsoft.com/office/drawing/2014/main" id="{146BEB11-9528-AFD4-5279-C0EF7AB9005E}"/>
              </a:ext>
            </a:extLst>
          </p:cNvPr>
          <p:cNvSpPr txBox="1"/>
          <p:nvPr/>
        </p:nvSpPr>
        <p:spPr>
          <a:xfrm>
            <a:off x="5575518" y="3352381"/>
            <a:ext cx="3091950"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CA" sz="1200" dirty="0">
                <a:latin typeface="Arial" panose="020B0604020202020204" pitchFamily="34" charset="0"/>
                <a:cs typeface="Arial" panose="020B0604020202020204" pitchFamily="34" charset="0"/>
              </a:rPr>
              <a:t>The research slides try to explain the need to be critical of AI generated information and where/how it might fit into the research process.</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961400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ABC5E-B251-4709-A1D4-900E3F743EEF}"/>
              </a:ext>
            </a:extLst>
          </p:cNvPr>
          <p:cNvSpPr>
            <a:spLocks noGrp="1"/>
          </p:cNvSpPr>
          <p:nvPr>
            <p:ph type="title"/>
          </p:nvPr>
        </p:nvSpPr>
        <p:spPr>
          <a:xfrm>
            <a:off x="317324" y="273843"/>
            <a:ext cx="8509351" cy="787703"/>
          </a:xfrm>
        </p:spPr>
        <p:txBody>
          <a:bodyPr vert="horz" lIns="0" tIns="0" rIns="0" bIns="0" rtlCol="0" anchor="t">
            <a:normAutofit/>
          </a:bodyPr>
          <a:lstStyle/>
          <a:p>
            <a:pPr algn="ctr"/>
            <a:r>
              <a:rPr lang="en-US" sz="3600" dirty="0"/>
              <a:t>Disclaimer</a:t>
            </a:r>
            <a:endParaRPr lang="en-US" dirty="0"/>
          </a:p>
        </p:txBody>
      </p:sp>
      <p:sp>
        <p:nvSpPr>
          <p:cNvPr id="4" name="TextBox 3">
            <a:extLst>
              <a:ext uri="{FF2B5EF4-FFF2-40B4-BE49-F238E27FC236}">
                <a16:creationId xmlns:a16="http://schemas.microsoft.com/office/drawing/2014/main" id="{3B951E99-CAED-4704-996A-4DDC9ACBDA45}"/>
              </a:ext>
            </a:extLst>
          </p:cNvPr>
          <p:cNvSpPr txBox="1"/>
          <p:nvPr/>
        </p:nvSpPr>
        <p:spPr>
          <a:xfrm>
            <a:off x="317324" y="1109811"/>
            <a:ext cx="8509350" cy="29238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marL="285743" indent="-285743">
              <a:buFont typeface="Arial" panose="020B0604020202020204" pitchFamily="34" charset="0"/>
              <a:buChar char="•"/>
            </a:pPr>
            <a:r>
              <a:rPr lang="en-US" sz="2800" dirty="0">
                <a:latin typeface="Arial" panose="020B0604020202020204" pitchFamily="34" charset="0"/>
                <a:cs typeface="Arial" panose="020B0604020202020204" pitchFamily="34" charset="0"/>
              </a:rPr>
              <a:t>I’m not here to “sell” you on generative AI</a:t>
            </a:r>
          </a:p>
          <a:p>
            <a:pPr marL="285743" indent="-285743">
              <a:buFont typeface="Arial" panose="020B0604020202020204" pitchFamily="34" charset="0"/>
              <a:buChar char="•"/>
            </a:pPr>
            <a:r>
              <a:rPr lang="en-US" sz="2800" dirty="0">
                <a:latin typeface="Arial" panose="020B0604020202020204" pitchFamily="34" charset="0"/>
                <a:cs typeface="Arial" panose="020B0604020202020204" pitchFamily="34" charset="0"/>
              </a:rPr>
              <a:t>I’m not a generative AI “expert”</a:t>
            </a:r>
          </a:p>
          <a:p>
            <a:pPr marL="285743" indent="-285743">
              <a:buFont typeface="Arial" panose="020B0604020202020204" pitchFamily="34" charset="0"/>
              <a:buChar char="•"/>
            </a:pPr>
            <a:r>
              <a:rPr lang="en-US" sz="2800" dirty="0">
                <a:latin typeface="Arial"/>
                <a:cs typeface="Arial"/>
              </a:rPr>
              <a:t>Generative AI can be a massive conversation, I haven't included everything in this presentation </a:t>
            </a:r>
          </a:p>
          <a:p>
            <a:pPr lvl="1"/>
            <a:r>
              <a:rPr lang="en-US" sz="1600" dirty="0">
                <a:latin typeface="Arial"/>
                <a:cs typeface="Arial"/>
              </a:rPr>
              <a:t>	(e.g., environmental concerns, etc.)</a:t>
            </a:r>
            <a:endParaRPr lang="en-US" sz="2800" dirty="0">
              <a:latin typeface="Arial"/>
              <a:cs typeface="Arial"/>
            </a:endParaRPr>
          </a:p>
          <a:p>
            <a:pPr marL="285743" indent="-285743">
              <a:buFont typeface="Arial" panose="020B0604020202020204" pitchFamily="34" charset="0"/>
              <a:buChar char="•"/>
            </a:pPr>
            <a:r>
              <a:rPr lang="en-US" sz="2800" dirty="0">
                <a:solidFill>
                  <a:srgbClr val="FF0000"/>
                </a:solidFill>
                <a:latin typeface="Arial"/>
                <a:cs typeface="Arial"/>
              </a:rPr>
              <a:t>Remember, follow the rules outlined by your professors for AI use.</a:t>
            </a:r>
            <a:endParaRPr lang="en-CA"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76658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6355E2-0B98-A681-B136-962140D70015}"/>
              </a:ext>
            </a:extLst>
          </p:cNvPr>
          <p:cNvPicPr>
            <a:picLocks noChangeAspect="1"/>
          </p:cNvPicPr>
          <p:nvPr/>
        </p:nvPicPr>
        <p:blipFill>
          <a:blip r:embed="rId3"/>
          <a:stretch>
            <a:fillRect/>
          </a:stretch>
        </p:blipFill>
        <p:spPr>
          <a:xfrm>
            <a:off x="2127142" y="1779247"/>
            <a:ext cx="7016858" cy="1637267"/>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20E703A7-1279-CE4B-BAD9-8E70B38DDC57}"/>
              </a:ext>
            </a:extLst>
          </p:cNvPr>
          <p:cNvPicPr>
            <a:picLocks noChangeAspect="1"/>
          </p:cNvPicPr>
          <p:nvPr/>
        </p:nvPicPr>
        <p:blipFill>
          <a:blip r:embed="rId4"/>
          <a:stretch>
            <a:fillRect/>
          </a:stretch>
        </p:blipFill>
        <p:spPr>
          <a:xfrm>
            <a:off x="2127142" y="3500197"/>
            <a:ext cx="7016858" cy="1643303"/>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28952A06-88D7-BC63-4443-5E71A71FEE89}"/>
              </a:ext>
            </a:extLst>
          </p:cNvPr>
          <p:cNvSpPr txBox="1"/>
          <p:nvPr/>
        </p:nvSpPr>
        <p:spPr>
          <a:xfrm rot="20242522">
            <a:off x="1632695" y="1864880"/>
            <a:ext cx="1283361"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100" b="1" i="0" u="none" strike="noStrike" cap="none" spc="0" normalizeH="0" baseline="0" dirty="0">
                <a:ln>
                  <a:noFill/>
                </a:ln>
                <a:solidFill>
                  <a:srgbClr val="FF0000"/>
                </a:solidFill>
                <a:effectLst/>
                <a:uFillTx/>
                <a:latin typeface="Arial" panose="020B0604020202020204" pitchFamily="34" charset="0"/>
                <a:cs typeface="Arial" panose="020B0604020202020204" pitchFamily="34" charset="0"/>
                <a:sym typeface="Calibri"/>
              </a:rPr>
              <a:t>February 23, 2026</a:t>
            </a:r>
          </a:p>
        </p:txBody>
      </p:sp>
      <p:sp>
        <p:nvSpPr>
          <p:cNvPr id="12" name="TextBox 11">
            <a:extLst>
              <a:ext uri="{FF2B5EF4-FFF2-40B4-BE49-F238E27FC236}">
                <a16:creationId xmlns:a16="http://schemas.microsoft.com/office/drawing/2014/main" id="{EF96C48D-777A-77FA-F472-1010F843B881}"/>
              </a:ext>
            </a:extLst>
          </p:cNvPr>
          <p:cNvSpPr txBox="1"/>
          <p:nvPr/>
        </p:nvSpPr>
        <p:spPr>
          <a:xfrm>
            <a:off x="92990" y="-1687"/>
            <a:ext cx="457200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buNone/>
            </a:pPr>
            <a:r>
              <a:rPr lang="en-CA" b="1" u="sng" dirty="0"/>
              <a:t>LLM Leaderboard</a:t>
            </a:r>
          </a:p>
        </p:txBody>
      </p:sp>
      <p:sp>
        <p:nvSpPr>
          <p:cNvPr id="14" name="TextBox 13">
            <a:extLst>
              <a:ext uri="{FF2B5EF4-FFF2-40B4-BE49-F238E27FC236}">
                <a16:creationId xmlns:a16="http://schemas.microsoft.com/office/drawing/2014/main" id="{7A8094B3-A42B-9271-F681-DDAB2787086A}"/>
              </a:ext>
            </a:extLst>
          </p:cNvPr>
          <p:cNvSpPr txBox="1"/>
          <p:nvPr/>
        </p:nvSpPr>
        <p:spPr>
          <a:xfrm>
            <a:off x="-42621" y="4960521"/>
            <a:ext cx="4633992"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600" b="1" dirty="0">
                <a:latin typeface="Arial" panose="020B0604020202020204" pitchFamily="34" charset="0"/>
                <a:cs typeface="Arial" panose="020B0604020202020204" pitchFamily="34" charset="0"/>
              </a:rPr>
              <a:t>Source</a:t>
            </a:r>
            <a:r>
              <a:rPr lang="en-US" sz="600" dirty="0">
                <a:latin typeface="Arial" panose="020B0604020202020204" pitchFamily="34" charset="0"/>
                <a:cs typeface="Arial" panose="020B0604020202020204" pitchFamily="34" charset="0"/>
              </a:rPr>
              <a:t>: </a:t>
            </a:r>
            <a:r>
              <a:rPr lang="en-US" sz="600" dirty="0">
                <a:latin typeface="Arial" panose="020B0604020202020204" pitchFamily="34" charset="0"/>
                <a:cs typeface="Arial" panose="020B0604020202020204" pitchFamily="34" charset="0"/>
                <a:hlinkClick r:id="rId5"/>
              </a:rPr>
              <a:t>https://artificialanalysis.ai/leaderboards/models</a:t>
            </a:r>
            <a:r>
              <a:rPr lang="en-US" sz="600" dirty="0">
                <a:latin typeface="Arial" panose="020B0604020202020204" pitchFamily="34" charset="0"/>
                <a:cs typeface="Arial" panose="020B0604020202020204" pitchFamily="34" charset="0"/>
              </a:rPr>
              <a:t> </a:t>
            </a:r>
          </a:p>
        </p:txBody>
      </p:sp>
      <p:pic>
        <p:nvPicPr>
          <p:cNvPr id="2" name="Picture 1">
            <a:extLst>
              <a:ext uri="{FF2B5EF4-FFF2-40B4-BE49-F238E27FC236}">
                <a16:creationId xmlns:a16="http://schemas.microsoft.com/office/drawing/2014/main" id="{D8D47F69-3EB0-9DA8-E201-897521EE0110}"/>
              </a:ext>
            </a:extLst>
          </p:cNvPr>
          <p:cNvPicPr>
            <a:picLocks noChangeAspect="1"/>
          </p:cNvPicPr>
          <p:nvPr/>
        </p:nvPicPr>
        <p:blipFill>
          <a:blip r:embed="rId6"/>
          <a:stretch>
            <a:fillRect/>
          </a:stretch>
        </p:blipFill>
        <p:spPr>
          <a:xfrm>
            <a:off x="2173153" y="29003"/>
            <a:ext cx="6924836" cy="1637267"/>
          </a:xfrm>
          <a:prstGeom prst="rect">
            <a:avLst/>
          </a:prstGeom>
        </p:spPr>
      </p:pic>
      <p:sp>
        <p:nvSpPr>
          <p:cNvPr id="6" name="TextBox 5">
            <a:extLst>
              <a:ext uri="{FF2B5EF4-FFF2-40B4-BE49-F238E27FC236}">
                <a16:creationId xmlns:a16="http://schemas.microsoft.com/office/drawing/2014/main" id="{1393E933-1A3A-5D8C-09E3-A181C825AE25}"/>
              </a:ext>
            </a:extLst>
          </p:cNvPr>
          <p:cNvSpPr txBox="1"/>
          <p:nvPr/>
        </p:nvSpPr>
        <p:spPr>
          <a:xfrm rot="20242522">
            <a:off x="1669156" y="182024"/>
            <a:ext cx="1094206"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100" b="1" i="0" u="none" strike="noStrike" cap="none" spc="0" normalizeH="0" baseline="0" dirty="0">
                <a:ln>
                  <a:noFill/>
                </a:ln>
                <a:solidFill>
                  <a:srgbClr val="FF0000"/>
                </a:solidFill>
                <a:effectLst/>
                <a:uFillTx/>
                <a:latin typeface="Arial" panose="020B0604020202020204" pitchFamily="34" charset="0"/>
                <a:cs typeface="Arial" panose="020B0604020202020204" pitchFamily="34" charset="0"/>
                <a:sym typeface="Calibri"/>
              </a:rPr>
              <a:t>March 12, 2026</a:t>
            </a:r>
          </a:p>
        </p:txBody>
      </p:sp>
      <p:sp>
        <p:nvSpPr>
          <p:cNvPr id="7" name="TextBox 6">
            <a:extLst>
              <a:ext uri="{FF2B5EF4-FFF2-40B4-BE49-F238E27FC236}">
                <a16:creationId xmlns:a16="http://schemas.microsoft.com/office/drawing/2014/main" id="{F97E22D1-2865-9D50-C5ED-81CA6D75DCE5}"/>
              </a:ext>
            </a:extLst>
          </p:cNvPr>
          <p:cNvSpPr txBox="1"/>
          <p:nvPr/>
        </p:nvSpPr>
        <p:spPr>
          <a:xfrm rot="20242522">
            <a:off x="1624945" y="3665506"/>
            <a:ext cx="1283361"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1100" b="1" dirty="0">
                <a:solidFill>
                  <a:srgbClr val="FF0000"/>
                </a:solidFill>
                <a:latin typeface="Arial" panose="020B0604020202020204" pitchFamily="34" charset="0"/>
                <a:cs typeface="Arial" panose="020B0604020202020204" pitchFamily="34" charset="0"/>
              </a:rPr>
              <a:t>February</a:t>
            </a:r>
            <a:r>
              <a:rPr kumimoji="0" lang="en-US" sz="1100" b="1" i="0" u="none" strike="noStrike" cap="none" spc="0" normalizeH="0" baseline="0" dirty="0">
                <a:ln>
                  <a:noFill/>
                </a:ln>
                <a:solidFill>
                  <a:srgbClr val="FF0000"/>
                </a:solidFill>
                <a:effectLst/>
                <a:uFillTx/>
                <a:latin typeface="Arial" panose="020B0604020202020204" pitchFamily="34" charset="0"/>
                <a:cs typeface="Arial" panose="020B0604020202020204" pitchFamily="34" charset="0"/>
                <a:sym typeface="Calibri"/>
              </a:rPr>
              <a:t> 13, 2026</a:t>
            </a:r>
          </a:p>
        </p:txBody>
      </p:sp>
    </p:spTree>
    <p:extLst>
      <p:ext uri="{BB962C8B-B14F-4D97-AF65-F5344CB8AC3E}">
        <p14:creationId xmlns:p14="http://schemas.microsoft.com/office/powerpoint/2010/main" val="415964168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black and white diagram&#10;&#10;AI-generated content may be incorrect.">
            <a:extLst>
              <a:ext uri="{FF2B5EF4-FFF2-40B4-BE49-F238E27FC236}">
                <a16:creationId xmlns:a16="http://schemas.microsoft.com/office/drawing/2014/main" id="{37CFA9FE-B0C8-CEBC-2AEC-089FCC9C1D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938" y="0"/>
            <a:ext cx="7567995" cy="5143500"/>
          </a:xfrm>
          <a:prstGeom prst="rect">
            <a:avLst/>
          </a:prstGeom>
        </p:spPr>
      </p:pic>
      <p:sp>
        <p:nvSpPr>
          <p:cNvPr id="2" name="Rectangle 1">
            <a:extLst>
              <a:ext uri="{FF2B5EF4-FFF2-40B4-BE49-F238E27FC236}">
                <a16:creationId xmlns:a16="http://schemas.microsoft.com/office/drawing/2014/main" id="{A8C88EC7-8376-93D8-6A62-56D3FBBDF717}"/>
              </a:ext>
            </a:extLst>
          </p:cNvPr>
          <p:cNvSpPr/>
          <p:nvPr/>
        </p:nvSpPr>
        <p:spPr>
          <a:xfrm>
            <a:off x="7494309" y="4223208"/>
            <a:ext cx="1649691" cy="920292"/>
          </a:xfrm>
          <a:prstGeom prst="rect">
            <a:avLst/>
          </a:prstGeom>
          <a:solidFill>
            <a:schemeClr val="tx1"/>
          </a:solid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 name="TextBox 2">
            <a:extLst>
              <a:ext uri="{FF2B5EF4-FFF2-40B4-BE49-F238E27FC236}">
                <a16:creationId xmlns:a16="http://schemas.microsoft.com/office/drawing/2014/main" id="{508A3D5B-469E-1CD9-5BC3-FCF794D8E8E3}"/>
              </a:ext>
            </a:extLst>
          </p:cNvPr>
          <p:cNvSpPr txBox="1"/>
          <p:nvPr/>
        </p:nvSpPr>
        <p:spPr>
          <a:xfrm>
            <a:off x="7606043" y="94268"/>
            <a:ext cx="1208019"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accent1"/>
                </a:solidFill>
                <a:effectLst/>
                <a:uFillTx/>
                <a:latin typeface="Arial" panose="020B0604020202020204" pitchFamily="34" charset="0"/>
                <a:cs typeface="Arial" panose="020B0604020202020204" pitchFamily="34" charset="0"/>
                <a:sym typeface="Calibri"/>
              </a:rPr>
              <a:t>From 2018</a:t>
            </a:r>
          </a:p>
        </p:txBody>
      </p:sp>
      <p:pic>
        <p:nvPicPr>
          <p:cNvPr id="6" name="Picture 5" descr="A qr code on a white background&#10;&#10;AI-generated content may be incorrect.">
            <a:extLst>
              <a:ext uri="{FF2B5EF4-FFF2-40B4-BE49-F238E27FC236}">
                <a16:creationId xmlns:a16="http://schemas.microsoft.com/office/drawing/2014/main" id="{A65B054E-AF8B-71B1-1CE7-68B3224AC3B4}"/>
              </a:ext>
            </a:extLst>
          </p:cNvPr>
          <p:cNvPicPr>
            <a:picLocks noChangeAspect="1"/>
          </p:cNvPicPr>
          <p:nvPr/>
        </p:nvPicPr>
        <p:blipFill>
          <a:blip r:embed="rId4">
            <a:extLst>
              <a:ext uri="{28A0092B-C50C-407E-A947-70E740481C1C}">
                <a14:useLocalDpi xmlns:a14="http://schemas.microsoft.com/office/drawing/2010/main" val="0"/>
              </a:ext>
            </a:extLst>
          </a:blip>
          <a:srcRect l="10171" t="9077" r="8964" b="9454"/>
          <a:stretch>
            <a:fillRect/>
          </a:stretch>
        </p:blipFill>
        <p:spPr>
          <a:xfrm>
            <a:off x="7687557" y="3776613"/>
            <a:ext cx="1263193" cy="1272619"/>
          </a:xfrm>
          <a:prstGeom prst="rect">
            <a:avLst/>
          </a:prstGeom>
        </p:spPr>
      </p:pic>
      <p:sp>
        <p:nvSpPr>
          <p:cNvPr id="5" name="TextBox 4">
            <a:extLst>
              <a:ext uri="{FF2B5EF4-FFF2-40B4-BE49-F238E27FC236}">
                <a16:creationId xmlns:a16="http://schemas.microsoft.com/office/drawing/2014/main" id="{98E07DA2-9C7F-CA7E-7E75-618266BCADA8}"/>
              </a:ext>
            </a:extLst>
          </p:cNvPr>
          <p:cNvSpPr txBox="1"/>
          <p:nvPr/>
        </p:nvSpPr>
        <p:spPr>
          <a:xfrm>
            <a:off x="7539614" y="463596"/>
            <a:ext cx="1559077"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Calibri"/>
              </a:rPr>
              <a:t>Amazon Echo Lifecycle</a:t>
            </a:r>
          </a:p>
        </p:txBody>
      </p:sp>
    </p:spTree>
    <p:extLst>
      <p:ext uri="{BB962C8B-B14F-4D97-AF65-F5344CB8AC3E}">
        <p14:creationId xmlns:p14="http://schemas.microsoft.com/office/powerpoint/2010/main" val="322869352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55E289-E99F-41DA-9C61-DF7573E1583A}"/>
              </a:ext>
            </a:extLst>
          </p:cNvPr>
          <p:cNvSpPr/>
          <p:nvPr/>
        </p:nvSpPr>
        <p:spPr>
          <a:xfrm>
            <a:off x="7694382" y="4511768"/>
            <a:ext cx="1355833" cy="631732"/>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CA" sz="1800" b="0" i="0" u="none" strike="noStrike" cap="none" spc="0" normalizeH="0" baseline="0">
              <a:ln>
                <a:noFill/>
              </a:ln>
              <a:solidFill>
                <a:srgbClr val="000000"/>
              </a:solidFill>
              <a:effectLst/>
              <a:uFillTx/>
              <a:latin typeface="+mj-lt"/>
              <a:ea typeface="+mj-ea"/>
              <a:cs typeface="+mj-cs"/>
              <a:sym typeface="Calibri"/>
            </a:endParaRPr>
          </a:p>
        </p:txBody>
      </p:sp>
      <p:pic>
        <p:nvPicPr>
          <p:cNvPr id="3" name="Picture 2" descr="A person in a suit and tie&#10;&#10;Description automatically generated">
            <a:extLst>
              <a:ext uri="{FF2B5EF4-FFF2-40B4-BE49-F238E27FC236}">
                <a16:creationId xmlns:a16="http://schemas.microsoft.com/office/drawing/2014/main" id="{A00D7A1E-6330-44BF-B527-D567F6DA7117}"/>
              </a:ext>
            </a:extLst>
          </p:cNvPr>
          <p:cNvPicPr>
            <a:picLocks noChangeAspect="1"/>
          </p:cNvPicPr>
          <p:nvPr/>
        </p:nvPicPr>
        <p:blipFill>
          <a:blip r:embed="rId3"/>
          <a:stretch>
            <a:fillRect/>
          </a:stretch>
        </p:blipFill>
        <p:spPr>
          <a:xfrm>
            <a:off x="1311822" y="941661"/>
            <a:ext cx="6520355" cy="3260178"/>
          </a:xfrm>
          <a:prstGeom prst="rect">
            <a:avLst/>
          </a:prstGeom>
        </p:spPr>
      </p:pic>
    </p:spTree>
    <p:extLst>
      <p:ext uri="{BB962C8B-B14F-4D97-AF65-F5344CB8AC3E}">
        <p14:creationId xmlns:p14="http://schemas.microsoft.com/office/powerpoint/2010/main" val="243334229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2D1B0-4BCF-4A81-A1B7-9B8DB422E748}"/>
              </a:ext>
            </a:extLst>
          </p:cNvPr>
          <p:cNvSpPr>
            <a:spLocks noGrp="1"/>
          </p:cNvSpPr>
          <p:nvPr>
            <p:ph type="title"/>
          </p:nvPr>
        </p:nvSpPr>
        <p:spPr>
          <a:xfrm>
            <a:off x="317324" y="2074662"/>
            <a:ext cx="8509351" cy="994175"/>
          </a:xfrm>
        </p:spPr>
        <p:txBody>
          <a:bodyPr>
            <a:normAutofit/>
          </a:bodyPr>
          <a:lstStyle/>
          <a:p>
            <a:pPr algn="ctr"/>
            <a:r>
              <a:rPr lang="en-US" sz="4400" dirty="0"/>
              <a:t>AI in Research Slides</a:t>
            </a:r>
          </a:p>
        </p:txBody>
      </p:sp>
    </p:spTree>
    <p:extLst>
      <p:ext uri="{BB962C8B-B14F-4D97-AF65-F5344CB8AC3E}">
        <p14:creationId xmlns:p14="http://schemas.microsoft.com/office/powerpoint/2010/main" val="865710326"/>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E91C00"/>
      </a:accent1>
      <a:accent2>
        <a:srgbClr val="782BDB"/>
      </a:accent2>
      <a:accent3>
        <a:srgbClr val="FFE600"/>
      </a:accent3>
      <a:accent4>
        <a:srgbClr val="F36F14"/>
      </a:accent4>
      <a:accent5>
        <a:srgbClr val="038044"/>
      </a:accent5>
      <a:accent6>
        <a:srgbClr val="1166AA"/>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E91C00"/>
      </a:accent1>
      <a:accent2>
        <a:srgbClr val="782BDB"/>
      </a:accent2>
      <a:accent3>
        <a:srgbClr val="FFE600"/>
      </a:accent3>
      <a:accent4>
        <a:srgbClr val="F36F14"/>
      </a:accent4>
      <a:accent5>
        <a:srgbClr val="038044"/>
      </a:accent5>
      <a:accent6>
        <a:srgbClr val="1166AA"/>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2534</TotalTime>
  <Words>2188</Words>
  <Application>Microsoft Macintosh PowerPoint</Application>
  <PresentationFormat>On-screen Show (16:9)</PresentationFormat>
  <Paragraphs>153</Paragraphs>
  <Slides>21</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Still relevant Field notes from a librarian teaching AI literacy</vt:lpstr>
      <vt:lpstr>PowerPoint Presentation</vt:lpstr>
      <vt:lpstr>PowerPoint Presentation</vt:lpstr>
      <vt:lpstr>Disclaimer Slides</vt:lpstr>
      <vt:lpstr>Disclaimer</vt:lpstr>
      <vt:lpstr>PowerPoint Presentation</vt:lpstr>
      <vt:lpstr>PowerPoint Presentation</vt:lpstr>
      <vt:lpstr>PowerPoint Presentation</vt:lpstr>
      <vt:lpstr>AI in Research Slides</vt:lpstr>
      <vt:lpstr>  Has anyone heard that AI can be biased?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Integrity</dc:title>
  <dc:creator>Ryan Tucci</dc:creator>
  <cp:lastModifiedBy>Ryan Tucci</cp:lastModifiedBy>
  <cp:revision>79</cp:revision>
  <cp:lastPrinted>2026-03-16T13:54:12Z</cp:lastPrinted>
  <dcterms:modified xsi:type="dcterms:W3CDTF">2026-05-11T18:51:31Z</dcterms:modified>
</cp:coreProperties>
</file>