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17" r:id="rId4"/>
  </p:sldMasterIdLst>
  <p:notesMasterIdLst>
    <p:notesMasterId r:id="rId11"/>
  </p:notesMasterIdLst>
  <p:sldIdLst>
    <p:sldId id="258" r:id="rId5"/>
    <p:sldId id="1424" r:id="rId6"/>
    <p:sldId id="1420" r:id="rId7"/>
    <p:sldId id="1425" r:id="rId8"/>
    <p:sldId id="1426" r:id="rId9"/>
    <p:sldId id="1427" r:id="rId10"/>
  </p:sldIdLst>
  <p:sldSz cx="12192000" cy="6858000"/>
  <p:notesSz cx="6858000" cy="9144000"/>
  <p:embeddedFontLst>
    <p:embeddedFont>
      <p:font typeface="Arial Narrow" panose="020B0604020202020204" pitchFamily="34" charset="0"/>
      <p:regular r:id="rId12"/>
      <p:bold r:id="rId13"/>
      <p:italic r:id="rId14"/>
      <p:boldItalic r:id="rId15"/>
    </p:embeddedFont>
    <p:embeddedFont>
      <p:font typeface="Spectral" panose="02020502060000000000" pitchFamily="18" charset="77"/>
      <p:regular r:id="rId16"/>
      <p:bold r:id="rId17"/>
      <p:italic r:id="rId18"/>
      <p:boldItalic r:id="rId19"/>
    </p:embeddedFont>
    <p:embeddedFont>
      <p:font typeface="Work Sans" pitchFamily="2" charset="77"/>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title slide" id="{1E1E6D91-60FC-104F-AE3E-DF90686982B6}">
          <p14:sldIdLst>
            <p14:sldId id="258"/>
            <p14:sldId id="1424"/>
            <p14:sldId id="1420"/>
            <p14:sldId id="1425"/>
            <p14:sldId id="1426"/>
            <p14:sldId id="1427"/>
          </p14:sldIdLst>
        </p14:section>
      </p14:sectionLst>
    </p:ext>
    <p:ext uri="{EFAFB233-063F-42B5-8137-9DF3F51BA10A}">
      <p15:sldGuideLst xmlns:p15="http://schemas.microsoft.com/office/powerpoint/2012/main">
        <p15:guide id="1" userDrawn="1">
          <p15:clr>
            <a:srgbClr val="A4A3A4"/>
          </p15:clr>
        </p15:guide>
        <p15:guide id="2" orient="horz" pos="4320" userDrawn="1">
          <p15:clr>
            <a:srgbClr val="A4A3A4"/>
          </p15:clr>
        </p15:guide>
        <p15:guide id="3" orient="horz" userDrawn="1">
          <p15:clr>
            <a:srgbClr val="A4A3A4"/>
          </p15:clr>
        </p15:guide>
        <p15:guide id="4" pos="76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093380-0CA3-FA7F-16B1-8E1984A410ED}" name="Yoo Young Lee" initials="YL" userId="S::ylee4@uottawa.ca::9c3e1f30-9ae0-4c72-85ba-540e8e8820c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67796C"/>
    <a:srgbClr val="636D77"/>
    <a:srgbClr val="80746B"/>
    <a:srgbClr val="2D2D2C"/>
    <a:srgbClr val="8F001A"/>
    <a:srgbClr val="728479"/>
    <a:srgbClr val="908681"/>
    <a:srgbClr val="3A3A37"/>
    <a:srgbClr val="9C1C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53AD2D-30DA-E844-B581-03E1ACC53328}" v="6" dt="2026-05-12T19:57:17.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1527" autoAdjust="0"/>
  </p:normalViewPr>
  <p:slideViewPr>
    <p:cSldViewPr snapToGrid="0">
      <p:cViewPr varScale="1">
        <p:scale>
          <a:sx n="71" d="100"/>
          <a:sy n="71" d="100"/>
        </p:scale>
        <p:origin x="1304" y="176"/>
      </p:cViewPr>
      <p:guideLst>
        <p:guide/>
        <p:guide orient="horz" pos="4320"/>
        <p:guide orient="horz"/>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o Young Lee" userId="9c3e1f30-9ae0-4c72-85ba-540e8e8820c0" providerId="ADAL" clId="{799A32F0-2684-459A-B959-6C72F9806693}"/>
    <pc:docChg chg="undo custSel addSld delSld modSld modSection">
      <pc:chgData name="Yoo Young Lee" userId="9c3e1f30-9ae0-4c72-85ba-540e8e8820c0" providerId="ADAL" clId="{799A32F0-2684-459A-B959-6C72F9806693}" dt="2026-05-08T17:45:30.887" v="6686" actId="113"/>
      <pc:docMkLst>
        <pc:docMk/>
      </pc:docMkLst>
      <pc:sldChg chg="addSp delSp modSp mod modNotesTx">
        <pc:chgData name="Yoo Young Lee" userId="9c3e1f30-9ae0-4c72-85ba-540e8e8820c0" providerId="ADAL" clId="{799A32F0-2684-459A-B959-6C72F9806693}" dt="2026-05-08T17:45:30.887" v="6686" actId="113"/>
        <pc:sldMkLst>
          <pc:docMk/>
          <pc:sldMk cId="2107897476" sldId="258"/>
        </pc:sldMkLst>
        <pc:spChg chg="mod">
          <ac:chgData name="Yoo Young Lee" userId="9c3e1f30-9ae0-4c72-85ba-540e8e8820c0" providerId="ADAL" clId="{799A32F0-2684-459A-B959-6C72F9806693}" dt="2026-05-07T13:53:47.938" v="347" actId="1076"/>
          <ac:spMkLst>
            <pc:docMk/>
            <pc:sldMk cId="2107897476" sldId="258"/>
            <ac:spMk id="2" creationId="{74465B3A-D6D5-EC1D-3F5E-B0BDBB5ACD72}"/>
          </ac:spMkLst>
        </pc:spChg>
        <pc:spChg chg="mod">
          <ac:chgData name="Yoo Young Lee" userId="9c3e1f30-9ae0-4c72-85ba-540e8e8820c0" providerId="ADAL" clId="{799A32F0-2684-459A-B959-6C72F9806693}" dt="2026-05-07T13:42:34.670" v="228" actId="20577"/>
          <ac:spMkLst>
            <pc:docMk/>
            <pc:sldMk cId="2107897476" sldId="258"/>
            <ac:spMk id="3" creationId="{83049310-CACB-E320-83D4-CAF039A5869F}"/>
          </ac:spMkLst>
        </pc:spChg>
      </pc:sldChg>
      <pc:sldChg chg="modSp add mod modNotesTx">
        <pc:chgData name="Yoo Young Lee" userId="9c3e1f30-9ae0-4c72-85ba-540e8e8820c0" providerId="ADAL" clId="{799A32F0-2684-459A-B959-6C72F9806693}" dt="2026-05-08T17:45:20.229" v="6682" actId="113"/>
        <pc:sldMkLst>
          <pc:docMk/>
          <pc:sldMk cId="4174332785" sldId="1420"/>
        </pc:sldMkLst>
        <pc:spChg chg="mod">
          <ac:chgData name="Yoo Young Lee" userId="9c3e1f30-9ae0-4c72-85ba-540e8e8820c0" providerId="ADAL" clId="{799A32F0-2684-459A-B959-6C72F9806693}" dt="2026-05-07T14:43:45.884" v="3097" actId="1076"/>
          <ac:spMkLst>
            <pc:docMk/>
            <pc:sldMk cId="4174332785" sldId="1420"/>
            <ac:spMk id="3" creationId="{F4FFB24F-4DEA-9D75-2BA6-FCBCBAC124A1}"/>
          </ac:spMkLst>
        </pc:spChg>
        <pc:spChg chg="mod">
          <ac:chgData name="Yoo Young Lee" userId="9c3e1f30-9ae0-4c72-85ba-540e8e8820c0" providerId="ADAL" clId="{799A32F0-2684-459A-B959-6C72F9806693}" dt="2026-05-07T14:38:56.790" v="2984" actId="1076"/>
          <ac:spMkLst>
            <pc:docMk/>
            <pc:sldMk cId="4174332785" sldId="1420"/>
            <ac:spMk id="8" creationId="{CE1441D8-CBF9-3C3C-D71D-43AAFD7CDBC5}"/>
          </ac:spMkLst>
        </pc:spChg>
        <pc:spChg chg="mod">
          <ac:chgData name="Yoo Young Lee" userId="9c3e1f30-9ae0-4c72-85ba-540e8e8820c0" providerId="ADAL" clId="{799A32F0-2684-459A-B959-6C72F9806693}" dt="2026-05-07T14:38:53.184" v="2983" actId="1076"/>
          <ac:spMkLst>
            <pc:docMk/>
            <pc:sldMk cId="4174332785" sldId="1420"/>
            <ac:spMk id="15" creationId="{7B7DEB12-4CE4-40A1-8AFF-AB4B6C351DC9}"/>
          </ac:spMkLst>
        </pc:spChg>
      </pc:sldChg>
      <pc:sldChg chg="add modNotesTx">
        <pc:chgData name="Yoo Young Lee" userId="9c3e1f30-9ae0-4c72-85ba-540e8e8820c0" providerId="ADAL" clId="{799A32F0-2684-459A-B959-6C72F9806693}" dt="2026-05-08T17:45:25.055" v="6684" actId="113"/>
        <pc:sldMkLst>
          <pc:docMk/>
          <pc:sldMk cId="3384994488" sldId="1424"/>
        </pc:sldMkLst>
      </pc:sldChg>
      <pc:sldChg chg="addSp delSp modSp add mod modAnim modNotesTx">
        <pc:chgData name="Yoo Young Lee" userId="9c3e1f30-9ae0-4c72-85ba-540e8e8820c0" providerId="ADAL" clId="{799A32F0-2684-459A-B959-6C72F9806693}" dt="2026-05-08T17:45:14.183" v="6680" actId="113"/>
        <pc:sldMkLst>
          <pc:docMk/>
          <pc:sldMk cId="3208355372" sldId="1425"/>
        </pc:sldMkLst>
        <pc:spChg chg="add mod">
          <ac:chgData name="Yoo Young Lee" userId="9c3e1f30-9ae0-4c72-85ba-540e8e8820c0" providerId="ADAL" clId="{799A32F0-2684-459A-B959-6C72F9806693}" dt="2026-05-08T17:02:38.784" v="4929" actId="1076"/>
          <ac:spMkLst>
            <pc:docMk/>
            <pc:sldMk cId="3208355372" sldId="1425"/>
            <ac:spMk id="2" creationId="{1232A6D4-D5AF-9C85-31BF-ED6B79055B70}"/>
          </ac:spMkLst>
        </pc:spChg>
        <pc:spChg chg="add mod">
          <ac:chgData name="Yoo Young Lee" userId="9c3e1f30-9ae0-4c72-85ba-540e8e8820c0" providerId="ADAL" clId="{799A32F0-2684-459A-B959-6C72F9806693}" dt="2026-05-08T17:02:36.288" v="4928" actId="14100"/>
          <ac:spMkLst>
            <pc:docMk/>
            <pc:sldMk cId="3208355372" sldId="1425"/>
            <ac:spMk id="4" creationId="{922DCBED-CB2A-664D-F16C-B69A58813ADC}"/>
          </ac:spMkLst>
        </pc:spChg>
        <pc:spChg chg="add mod">
          <ac:chgData name="Yoo Young Lee" userId="9c3e1f30-9ae0-4c72-85ba-540e8e8820c0" providerId="ADAL" clId="{799A32F0-2684-459A-B959-6C72F9806693}" dt="2026-05-08T17:02:41.060" v="4930" actId="1076"/>
          <ac:spMkLst>
            <pc:docMk/>
            <pc:sldMk cId="3208355372" sldId="1425"/>
            <ac:spMk id="5" creationId="{619C4A25-E9B6-CBD7-B3CE-88ABC4EC29BD}"/>
          </ac:spMkLst>
        </pc:spChg>
        <pc:spChg chg="mod">
          <ac:chgData name="Yoo Young Lee" userId="9c3e1f30-9ae0-4c72-85ba-540e8e8820c0" providerId="ADAL" clId="{799A32F0-2684-459A-B959-6C72F9806693}" dt="2026-05-08T17:08:24.130" v="5247" actId="20577"/>
          <ac:spMkLst>
            <pc:docMk/>
            <pc:sldMk cId="3208355372" sldId="1425"/>
            <ac:spMk id="8" creationId="{D4B88677-C75E-27E6-A881-310D6959D88A}"/>
          </ac:spMkLst>
        </pc:spChg>
        <pc:spChg chg="add mod">
          <ac:chgData name="Yoo Young Lee" userId="9c3e1f30-9ae0-4c72-85ba-540e8e8820c0" providerId="ADAL" clId="{799A32F0-2684-459A-B959-6C72F9806693}" dt="2026-05-08T17:03:34.967" v="4953" actId="20577"/>
          <ac:spMkLst>
            <pc:docMk/>
            <pc:sldMk cId="3208355372" sldId="1425"/>
            <ac:spMk id="9" creationId="{1E73443F-7666-57EB-7D4C-54CF3765F6C0}"/>
          </ac:spMkLst>
        </pc:spChg>
        <pc:spChg chg="add mod">
          <ac:chgData name="Yoo Young Lee" userId="9c3e1f30-9ae0-4c72-85ba-540e8e8820c0" providerId="ADAL" clId="{799A32F0-2684-459A-B959-6C72F9806693}" dt="2026-05-08T17:04:57.035" v="4992" actId="14100"/>
          <ac:spMkLst>
            <pc:docMk/>
            <pc:sldMk cId="3208355372" sldId="1425"/>
            <ac:spMk id="10" creationId="{329D4CFB-3CD6-091D-ADF9-8ECACABDC1EF}"/>
          </ac:spMkLst>
        </pc:spChg>
        <pc:spChg chg="mod">
          <ac:chgData name="Yoo Young Lee" userId="9c3e1f30-9ae0-4c72-85ba-540e8e8820c0" providerId="ADAL" clId="{799A32F0-2684-459A-B959-6C72F9806693}" dt="2026-05-08T17:02:32.555" v="4927" actId="14100"/>
          <ac:spMkLst>
            <pc:docMk/>
            <pc:sldMk cId="3208355372" sldId="1425"/>
            <ac:spMk id="15" creationId="{6CF95E39-8BE3-8D1F-B28A-29EE43201F4F}"/>
          </ac:spMkLst>
        </pc:spChg>
      </pc:sldChg>
      <pc:sldChg chg="delSp modSp add mod delAnim modNotesTx">
        <pc:chgData name="Yoo Young Lee" userId="9c3e1f30-9ae0-4c72-85ba-540e8e8820c0" providerId="ADAL" clId="{799A32F0-2684-459A-B959-6C72F9806693}" dt="2026-05-08T17:45:09.174" v="6678" actId="113"/>
        <pc:sldMkLst>
          <pc:docMk/>
          <pc:sldMk cId="3311135475" sldId="1426"/>
        </pc:sldMkLst>
        <pc:spChg chg="mod">
          <ac:chgData name="Yoo Young Lee" userId="9c3e1f30-9ae0-4c72-85ba-540e8e8820c0" providerId="ADAL" clId="{799A32F0-2684-459A-B959-6C72F9806693}" dt="2026-05-08T17:25:05.215" v="5455" actId="20577"/>
          <ac:spMkLst>
            <pc:docMk/>
            <pc:sldMk cId="3311135475" sldId="1426"/>
            <ac:spMk id="8" creationId="{B007F13A-5511-8311-CCEC-971F8C1A2608}"/>
          </ac:spMkLst>
        </pc:spChg>
        <pc:spChg chg="mod">
          <ac:chgData name="Yoo Young Lee" userId="9c3e1f30-9ae0-4c72-85ba-540e8e8820c0" providerId="ADAL" clId="{799A32F0-2684-459A-B959-6C72F9806693}" dt="2026-05-08T17:31:07.636" v="5724" actId="20577"/>
          <ac:spMkLst>
            <pc:docMk/>
            <pc:sldMk cId="3311135475" sldId="1426"/>
            <ac:spMk id="15" creationId="{7823C3D6-6237-79B3-155F-404A31635A82}"/>
          </ac:spMkLst>
        </pc:spChg>
      </pc:sldChg>
      <pc:sldChg chg="modSp add mod modNotesTx">
        <pc:chgData name="Yoo Young Lee" userId="9c3e1f30-9ae0-4c72-85ba-540e8e8820c0" providerId="ADAL" clId="{799A32F0-2684-459A-B959-6C72F9806693}" dt="2026-05-08T17:45:02.308" v="6676" actId="113"/>
        <pc:sldMkLst>
          <pc:docMk/>
          <pc:sldMk cId="3399045789" sldId="1427"/>
        </pc:sldMkLst>
        <pc:spChg chg="mod">
          <ac:chgData name="Yoo Young Lee" userId="9c3e1f30-9ae0-4c72-85ba-540e8e8820c0" providerId="ADAL" clId="{799A32F0-2684-459A-B959-6C72F9806693}" dt="2026-05-08T17:35:35.330" v="6275" actId="20577"/>
          <ac:spMkLst>
            <pc:docMk/>
            <pc:sldMk cId="3399045789" sldId="1427"/>
            <ac:spMk id="8" creationId="{60F48FA5-DBAD-F194-1725-B3609EFBE6FE}"/>
          </ac:spMkLst>
        </pc:spChg>
        <pc:spChg chg="mod">
          <ac:chgData name="Yoo Young Lee" userId="9c3e1f30-9ae0-4c72-85ba-540e8e8820c0" providerId="ADAL" clId="{799A32F0-2684-459A-B959-6C72F9806693}" dt="2026-05-08T17:37:54.307" v="6517" actId="20577"/>
          <ac:spMkLst>
            <pc:docMk/>
            <pc:sldMk cId="3399045789" sldId="1427"/>
            <ac:spMk id="15" creationId="{4C503A4B-A93B-933A-0276-80B3D542FD63}"/>
          </ac:spMkLst>
        </pc:spChg>
      </pc:sldChg>
    </pc:docChg>
  </pc:docChgLst>
  <pc:docChgLst>
    <pc:chgData name="Yoo Young Lee" userId="9c3e1f30-9ae0-4c72-85ba-540e8e8820c0" providerId="ADAL" clId="{5796E08B-736D-5BF4-8AD3-195FA528A761}"/>
    <pc:docChg chg="custSel modSld">
      <pc:chgData name="Yoo Young Lee" userId="9c3e1f30-9ae0-4c72-85ba-540e8e8820c0" providerId="ADAL" clId="{5796E08B-736D-5BF4-8AD3-195FA528A761}" dt="2026-05-13T01:34:48.754" v="6497" actId="20577"/>
      <pc:docMkLst>
        <pc:docMk/>
      </pc:docMkLst>
      <pc:sldChg chg="modNotesTx">
        <pc:chgData name="Yoo Young Lee" userId="9c3e1f30-9ae0-4c72-85ba-540e8e8820c0" providerId="ADAL" clId="{5796E08B-736D-5BF4-8AD3-195FA528A761}" dt="2026-05-12T18:43:13.522" v="658" actId="20577"/>
        <pc:sldMkLst>
          <pc:docMk/>
          <pc:sldMk cId="2107897476" sldId="258"/>
        </pc:sldMkLst>
      </pc:sldChg>
      <pc:sldChg chg="modNotesTx">
        <pc:chgData name="Yoo Young Lee" userId="9c3e1f30-9ae0-4c72-85ba-540e8e8820c0" providerId="ADAL" clId="{5796E08B-736D-5BF4-8AD3-195FA528A761}" dt="2026-05-12T19:15:55.980" v="2438" actId="20577"/>
        <pc:sldMkLst>
          <pc:docMk/>
          <pc:sldMk cId="4174332785" sldId="1420"/>
        </pc:sldMkLst>
      </pc:sldChg>
      <pc:sldChg chg="modNotesTx">
        <pc:chgData name="Yoo Young Lee" userId="9c3e1f30-9ae0-4c72-85ba-540e8e8820c0" providerId="ADAL" clId="{5796E08B-736D-5BF4-8AD3-195FA528A761}" dt="2026-05-13T01:34:48.754" v="6497" actId="20577"/>
        <pc:sldMkLst>
          <pc:docMk/>
          <pc:sldMk cId="3384994488" sldId="1424"/>
        </pc:sldMkLst>
      </pc:sldChg>
      <pc:sldChg chg="modSp mod modNotesTx">
        <pc:chgData name="Yoo Young Lee" userId="9c3e1f30-9ae0-4c72-85ba-540e8e8820c0" providerId="ADAL" clId="{5796E08B-736D-5BF4-8AD3-195FA528A761}" dt="2026-05-12T19:50:15.814" v="4159" actId="20577"/>
        <pc:sldMkLst>
          <pc:docMk/>
          <pc:sldMk cId="3208355372" sldId="1425"/>
        </pc:sldMkLst>
        <pc:spChg chg="mod">
          <ac:chgData name="Yoo Young Lee" userId="9c3e1f30-9ae0-4c72-85ba-540e8e8820c0" providerId="ADAL" clId="{5796E08B-736D-5BF4-8AD3-195FA528A761}" dt="2026-05-12T19:20:31.014" v="2447" actId="20577"/>
          <ac:spMkLst>
            <pc:docMk/>
            <pc:sldMk cId="3208355372" sldId="1425"/>
            <ac:spMk id="8" creationId="{D4B88677-C75E-27E6-A881-310D6959D88A}"/>
          </ac:spMkLst>
        </pc:spChg>
      </pc:sldChg>
      <pc:sldChg chg="modNotesTx">
        <pc:chgData name="Yoo Young Lee" userId="9c3e1f30-9ae0-4c72-85ba-540e8e8820c0" providerId="ADAL" clId="{5796E08B-736D-5BF4-8AD3-195FA528A761}" dt="2026-05-13T01:21:21.298" v="6178" actId="20577"/>
        <pc:sldMkLst>
          <pc:docMk/>
          <pc:sldMk cId="3311135475" sldId="1426"/>
        </pc:sldMkLst>
      </pc:sldChg>
      <pc:sldChg chg="modNotesTx">
        <pc:chgData name="Yoo Young Lee" userId="9c3e1f30-9ae0-4c72-85ba-540e8e8820c0" providerId="ADAL" clId="{5796E08B-736D-5BF4-8AD3-195FA528A761}" dt="2026-05-13T01:34:01.026" v="6411" actId="20577"/>
        <pc:sldMkLst>
          <pc:docMk/>
          <pc:sldMk cId="3399045789" sldId="14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AF109-108A-4559-A31F-D20BCF99A95D}" type="datetimeFigureOut">
              <a:rPr lang="en-US" smtClean="0"/>
              <a:t>5/12/26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1C116-2D14-4A88-A5C8-5532DA5ED618}" type="slidenum">
              <a:rPr lang="en-US" smtClean="0"/>
              <a:t>‹#›</a:t>
            </a:fld>
            <a:endParaRPr lang="en-US"/>
          </a:p>
        </p:txBody>
      </p:sp>
    </p:spTree>
    <p:extLst>
      <p:ext uri="{BB962C8B-B14F-4D97-AF65-F5344CB8AC3E}">
        <p14:creationId xmlns:p14="http://schemas.microsoft.com/office/powerpoint/2010/main" val="2511494368"/>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Hello everyone and thank you for joining me today.</a:t>
            </a:r>
          </a:p>
          <a:p>
            <a:endParaRPr lang="en-CA" b="0" dirty="0"/>
          </a:p>
          <a:p>
            <a:r>
              <a:rPr lang="en-CA" b="0" dirty="0"/>
              <a:t>My name is Yoo Young Lee, and I am very pleased to be here to share some of reflections from my own perspective as a middle manager in metadata and cataloguing.</a:t>
            </a:r>
          </a:p>
          <a:p>
            <a:endParaRPr lang="en-CA" b="0" dirty="0"/>
          </a:p>
          <a:p>
            <a:r>
              <a:rPr lang="en-CA" b="0" dirty="0"/>
              <a:t>Today, I will be speaking about Invisible Expertise in the Age of AI. So what does that mean?</a:t>
            </a:r>
          </a:p>
          <a:p>
            <a:endParaRPr lang="en-CA" b="0" dirty="0"/>
          </a:p>
          <a:p>
            <a:r>
              <a:rPr lang="en-CA" b="0" dirty="0"/>
              <a:t>When we talk about AI in libraries, I’ve noticed that many reports like CARL and OCUL talk about metadata and cataloguing work where AI could be useful because AI can generate text, extract information, and automate tasks at scale.</a:t>
            </a:r>
          </a:p>
          <a:p>
            <a:endParaRPr lang="en-CA" b="0" dirty="0"/>
          </a:p>
          <a:p>
            <a:r>
              <a:rPr lang="en-CA" b="0" dirty="0"/>
              <a:t>But in my experience, some of them are yes while some of them nope.</a:t>
            </a:r>
          </a:p>
          <a:p>
            <a:endParaRPr lang="en-CA" b="0" dirty="0"/>
          </a:p>
          <a:p>
            <a:r>
              <a:rPr lang="en-CA" b="0" dirty="0"/>
              <a:t>In my opinion, our expertise remains foundational, but AI is reshaping the ways we work. </a:t>
            </a:r>
          </a:p>
          <a:p>
            <a:endParaRPr lang="en-CA" b="0" dirty="0"/>
          </a:p>
          <a:p>
            <a:r>
              <a:rPr lang="en-CA" b="0" dirty="0"/>
              <a:t>So today, based on my own experimentation with limited AI tools and workflows, I would like to honestly share my reflection that we need to build new skills and adapt new practices so we can contribute our expertise in a changing environment.</a:t>
            </a:r>
            <a:endParaRPr lang="en-CA" dirty="0"/>
          </a:p>
          <a:p>
            <a:endParaRPr lang="en-CA" dirty="0"/>
          </a:p>
        </p:txBody>
      </p:sp>
      <p:sp>
        <p:nvSpPr>
          <p:cNvPr id="4" name="Slide Number Placeholder 3"/>
          <p:cNvSpPr>
            <a:spLocks noGrp="1"/>
          </p:cNvSpPr>
          <p:nvPr>
            <p:ph type="sldNum" sz="quarter" idx="5"/>
          </p:nvPr>
        </p:nvSpPr>
        <p:spPr/>
        <p:txBody>
          <a:bodyPr/>
          <a:lstStyle/>
          <a:p>
            <a:fld id="{A481C116-2D14-4A88-A5C8-5532DA5ED618}" type="slidenum">
              <a:rPr lang="en-US" smtClean="0"/>
              <a:t>1</a:t>
            </a:fld>
            <a:endParaRPr lang="en-US"/>
          </a:p>
        </p:txBody>
      </p:sp>
    </p:spTree>
    <p:extLst>
      <p:ext uri="{BB962C8B-B14F-4D97-AF65-F5344CB8AC3E}">
        <p14:creationId xmlns:p14="http://schemas.microsoft.com/office/powerpoint/2010/main" val="71592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968F4-3005-42AB-D3E2-E33C9111C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8DCFF-E8E8-09C0-5EA4-A30EF38AF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E8A77-D8D2-9704-D13F-68B28F513A67}"/>
              </a:ext>
            </a:extLst>
          </p:cNvPr>
          <p:cNvSpPr>
            <a:spLocks noGrp="1"/>
          </p:cNvSpPr>
          <p:nvPr>
            <p:ph type="body" idx="1"/>
          </p:nvPr>
        </p:nvSpPr>
        <p:spPr/>
        <p:txBody>
          <a:bodyPr/>
          <a:lstStyle/>
          <a:p>
            <a:r>
              <a:rPr lang="en-CA" b="0" dirty="0"/>
              <a:t>Before I continue, I would like to briefly situate myself. Drawing on the importance of relationship and context, I want to share a few words about who I am and where I speak from.</a:t>
            </a:r>
          </a:p>
          <a:p>
            <a:endParaRPr lang="en-CA" b="0" dirty="0"/>
          </a:p>
          <a:p>
            <a:r>
              <a:rPr lang="en-CA" b="0" dirty="0"/>
              <a:t>I work as a middle manager in metadata and cataloguing at a bilingual institution, like many institutions in Ottawa. As an immigrant, my mother tongue is neither of them, but I am working hard to improve. My career path has taken shape at the intersection of metadata, cataloguing, systems, discovery, open science, and user experience, and my reflections today are shaped by that context.</a:t>
            </a:r>
          </a:p>
          <a:p>
            <a:endParaRPr lang="en-CA" b="0" dirty="0"/>
          </a:p>
          <a:p>
            <a:r>
              <a:rPr lang="en-CA" b="0" dirty="0"/>
              <a:t>So what I am sharing today is not a universal statement about AI and metadata work, but a perspective grounded in local practice, experimentation, and ongoing learning. Who knows? I would change my views tomorrow after </a:t>
            </a:r>
            <a:r>
              <a:rPr lang="en-CA" b="0"/>
              <a:t>discussion today </a:t>
            </a:r>
            <a:r>
              <a:rPr lang="en-CA" b="0">
                <a:sym typeface="Wingdings" pitchFamily="2" charset="2"/>
              </a:rPr>
              <a:t>s</a:t>
            </a:r>
            <a:endParaRPr lang="en-CA" b="0" dirty="0"/>
          </a:p>
        </p:txBody>
      </p:sp>
      <p:sp>
        <p:nvSpPr>
          <p:cNvPr id="4" name="Slide Number Placeholder 3">
            <a:extLst>
              <a:ext uri="{FF2B5EF4-FFF2-40B4-BE49-F238E27FC236}">
                <a16:creationId xmlns:a16="http://schemas.microsoft.com/office/drawing/2014/main" id="{EE7612BC-CAB6-73A7-4EF6-C741B0AE7C71}"/>
              </a:ext>
            </a:extLst>
          </p:cNvPr>
          <p:cNvSpPr>
            <a:spLocks noGrp="1"/>
          </p:cNvSpPr>
          <p:nvPr>
            <p:ph type="sldNum" sz="quarter" idx="5"/>
          </p:nvPr>
        </p:nvSpPr>
        <p:spPr/>
        <p:txBody>
          <a:bodyPr/>
          <a:lstStyle/>
          <a:p>
            <a:fld id="{19E17BCD-240C-49EB-AEAB-8A8897AFD46F}" type="slidenum">
              <a:rPr lang="en-US"/>
              <a:t>2</a:t>
            </a:fld>
            <a:endParaRPr lang="en-US"/>
          </a:p>
        </p:txBody>
      </p:sp>
    </p:spTree>
    <p:extLst>
      <p:ext uri="{BB962C8B-B14F-4D97-AF65-F5344CB8AC3E}">
        <p14:creationId xmlns:p14="http://schemas.microsoft.com/office/powerpoint/2010/main" val="224127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8A4F-A332-7FB0-4FC3-7247507766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3A8EE2-0998-201A-95BE-2605F6900CB2}"/>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E67DCBE4-A099-F8B2-CCE5-36AA1D2A0D0D}"/>
              </a:ext>
            </a:extLst>
          </p:cNvPr>
          <p:cNvSpPr>
            <a:spLocks noGrp="1"/>
          </p:cNvSpPr>
          <p:nvPr>
            <p:ph type="body" idx="1"/>
          </p:nvPr>
        </p:nvSpPr>
        <p:spPr/>
        <p:txBody>
          <a:bodyPr/>
          <a:lstStyle/>
          <a:p>
            <a:r>
              <a:rPr lang="en-CA" b="0" dirty="0"/>
              <a:t>When thinking about anything new like new tools or new systems, I always find it helpful to go back to a basic question: what is metadata, and why does it matter?</a:t>
            </a:r>
          </a:p>
          <a:p>
            <a:endParaRPr lang="en-CA" b="0" dirty="0"/>
          </a:p>
          <a:p>
            <a:r>
              <a:rPr lang="en-CA" b="0" dirty="0"/>
              <a:t>For me, a core purpose of metadata and cataloguing is to help users find, identify, select, and obtain resources. Of course, there are other roles like preservation embedded in some of the metadata standards.</a:t>
            </a:r>
          </a:p>
          <a:p>
            <a:endParaRPr lang="en-CA" b="0" dirty="0"/>
          </a:p>
          <a:p>
            <a:r>
              <a:rPr lang="en-CA" b="0" dirty="0"/>
              <a:t>This may sound like very basic, but they are central to discovery and access. When we think about discovery and access, these can not be separated from technological development, so technology plays an important role in the evolution of cataloguing system like clay tablets, paper, card catalogue, computerized cataloguing, internet access, and now AI.</a:t>
            </a:r>
          </a:p>
          <a:p>
            <a:endParaRPr lang="en-CA" b="0" dirty="0"/>
          </a:p>
          <a:p>
            <a:r>
              <a:rPr lang="en-CA" b="0" dirty="0"/>
              <a:t>So when I say metadata expertise remains foundational, I mean that the purpose of our work has not changed since the beginning, no matter what systems we use or what technology we adapt. What is changing is though the environment around it, and the tools and skills that we now need to work with.</a:t>
            </a:r>
          </a:p>
        </p:txBody>
      </p:sp>
      <p:sp>
        <p:nvSpPr>
          <p:cNvPr id="4" name="Slide Number Placeholder 3">
            <a:extLst>
              <a:ext uri="{FF2B5EF4-FFF2-40B4-BE49-F238E27FC236}">
                <a16:creationId xmlns:a16="http://schemas.microsoft.com/office/drawing/2014/main" id="{67DB7EA2-499F-83BC-F5C0-02D2C482A6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17BCD-240C-49EB-AEAB-8A8897AFD46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65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7A57-E815-F13E-2681-327E40C77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8E761-1976-350F-398F-3CC5CC1C5CED}"/>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8F4503D6-8ACA-03AB-3286-EFEC39BA8716}"/>
              </a:ext>
            </a:extLst>
          </p:cNvPr>
          <p:cNvSpPr>
            <a:spLocks noGrp="1"/>
          </p:cNvSpPr>
          <p:nvPr>
            <p:ph type="body" idx="1"/>
          </p:nvPr>
        </p:nvSpPr>
        <p:spPr/>
        <p:txBody>
          <a:bodyPr/>
          <a:lstStyle/>
          <a:p>
            <a:r>
              <a:rPr lang="en-CA" b="0" dirty="0"/>
              <a:t>In my local context, my team and I have tested a few AI tools within Alma, particularly in relation to our copy cataloguing workflows. At least for now, these tools did not significantly improve our current workflow and actually more time-consuming to be honest to verify if it is correctly generated or not. This is because we rely on centralized and shared bibliographic databases like OCLC which is well integrated in our system. In addition, particularly the Alma AI Metadata Assistant tool, my team and I found that they were not yet strong enough to support original cataloguing or French-language cataloguing in a meaningful way.</a:t>
            </a:r>
          </a:p>
          <a:p>
            <a:endParaRPr lang="en-CA" b="0" dirty="0"/>
          </a:p>
          <a:p>
            <a:r>
              <a:rPr lang="en-CA" b="0" dirty="0"/>
              <a:t>But at the same time, AI enrichment features are increasingly introduced by vendors such as OCLC and Ex Libris who maintains Alma. My institution is an electronic resources preferred library which means we purchase more electronic resources and less physical materials. And as you know, for the majority of electronic resources, we don’t catalogue them. There is a mechanism between systems to send and receive metadata so users can find these materials in our catalogue.</a:t>
            </a:r>
          </a:p>
          <a:p>
            <a:endParaRPr lang="en-CA" b="0" dirty="0"/>
          </a:p>
          <a:p>
            <a:r>
              <a:rPr lang="en-CA" b="0" dirty="0"/>
              <a:t>So what this means for us? In my opinion, some changes to metadata practices may occur beyond our direct local decision-making process. And what I see is this creates a gap in perspective: we often evaluate AI through the lens of existing workflows, where its value may appear limited. Even as broader developments suggest that its impact could be much greater if the work itself were reimagined.</a:t>
            </a:r>
          </a:p>
          <a:p>
            <a:endParaRPr lang="en-CA" b="0" dirty="0"/>
          </a:p>
          <a:p>
            <a:r>
              <a:rPr lang="en-CA" b="0" dirty="0"/>
              <a:t>What my experience suggests is that current AI tools may have limited value when applied to our existing workflows as they are. However, if we were to rethink and redesign those workflows more substantially, the potential of AI could look very different.</a:t>
            </a:r>
          </a:p>
          <a:p>
            <a:endParaRPr lang="en-CA" b="0" dirty="0"/>
          </a:p>
        </p:txBody>
      </p:sp>
      <p:sp>
        <p:nvSpPr>
          <p:cNvPr id="4" name="Slide Number Placeholder 3">
            <a:extLst>
              <a:ext uri="{FF2B5EF4-FFF2-40B4-BE49-F238E27FC236}">
                <a16:creationId xmlns:a16="http://schemas.microsoft.com/office/drawing/2014/main" id="{B431B82F-334C-28A7-50FF-95BA4F9760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17BCD-240C-49EB-AEAB-8A8897AFD46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2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0DC98-3930-8A74-9A12-627403F05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A63D0-BAEC-B5BD-89DC-01E70FD94A12}"/>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B09491E0-8EBD-B897-17BB-C83EA5EADFAD}"/>
              </a:ext>
            </a:extLst>
          </p:cNvPr>
          <p:cNvSpPr>
            <a:spLocks noGrp="1"/>
          </p:cNvSpPr>
          <p:nvPr>
            <p:ph type="body" idx="1"/>
          </p:nvPr>
        </p:nvSpPr>
        <p:spPr/>
        <p:txBody>
          <a:bodyPr/>
          <a:lstStyle/>
          <a:p>
            <a:r>
              <a:rPr lang="en-CA" b="0" dirty="0"/>
              <a:t>When I look beyond the limitations of our current workflows, I do see personally real value in AI as a new tool, not necessarily replacement of my work, especially when the problem is well defined and we are clear from the start about what we are trying to solve.</a:t>
            </a:r>
          </a:p>
          <a:p>
            <a:endParaRPr lang="en-CA" b="0" dirty="0"/>
          </a:p>
          <a:p>
            <a:r>
              <a:rPr lang="en-CA" b="0" dirty="0"/>
              <a:t>One example is legacy theses metadata, where many records contain little metadata, and manually enhancing more than 10,000 records would simply not be feasible. In this case, the first question was to identify the language of the text, and AI proved to be very effective for that purpose. It was also valuable for handling repetitive and time-consuming work at a scale that would have been very difficult to manage manually.</a:t>
            </a:r>
          </a:p>
          <a:p>
            <a:endParaRPr lang="en-CA" b="0" dirty="0"/>
          </a:p>
          <a:p>
            <a:r>
              <a:rPr lang="en-CA" b="0" dirty="0"/>
              <a:t>Another example was AI translation to support French access in the </a:t>
            </a:r>
            <a:r>
              <a:rPr lang="en-CA" b="0" dirty="0" err="1"/>
              <a:t>SciFree</a:t>
            </a:r>
            <a:r>
              <a:rPr lang="en-CA" b="0" dirty="0"/>
              <a:t> journal search tool. Publisher just provided English subjects and there are more than 10,000 journal titles. So again in my opinion, manual translation isn’t really an option, especially when there are already automated process even without AI before.</a:t>
            </a:r>
          </a:p>
          <a:p>
            <a:endParaRPr lang="en-CA" b="0" dirty="0"/>
          </a:p>
          <a:p>
            <a:r>
              <a:rPr lang="en-CA" b="0" dirty="0"/>
              <a:t>In this sense, AI was helpful not as a replacement for metadata expertise, but as a way to support enrichment, access, and scale in collaboration with our expertise.</a:t>
            </a:r>
          </a:p>
        </p:txBody>
      </p:sp>
      <p:sp>
        <p:nvSpPr>
          <p:cNvPr id="4" name="Slide Number Placeholder 3">
            <a:extLst>
              <a:ext uri="{FF2B5EF4-FFF2-40B4-BE49-F238E27FC236}">
                <a16:creationId xmlns:a16="http://schemas.microsoft.com/office/drawing/2014/main" id="{DD84DA6A-71EB-0A23-7C83-AF1B463AB1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17BCD-240C-49EB-AEAB-8A8897AFD46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56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62D2A-1E0F-2541-A433-382FA7020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86437-FDA5-EE2D-BCB8-83746C0B88ED}"/>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D3A9F62F-DF8A-3B3C-E4B8-5DF7ECCE4F8D}"/>
              </a:ext>
            </a:extLst>
          </p:cNvPr>
          <p:cNvSpPr>
            <a:spLocks noGrp="1"/>
          </p:cNvSpPr>
          <p:nvPr>
            <p:ph type="body" idx="1"/>
          </p:nvPr>
        </p:nvSpPr>
        <p:spPr/>
        <p:txBody>
          <a:bodyPr/>
          <a:lstStyle/>
          <a:p>
            <a:r>
              <a:rPr lang="en-CA" dirty="0"/>
              <a:t>To conclude, metadata and cataloguing expertise remains essential even in the world of this new AI era.</a:t>
            </a:r>
          </a:p>
          <a:p>
            <a:endParaRPr lang="en-CA" dirty="0"/>
          </a:p>
          <a:p>
            <a:r>
              <a:rPr lang="en-CA" dirty="0"/>
              <a:t>My experience suggests though that current workflows do not always reveal the full potential of AI. If we only ask whether AI fits into the way we already work, we may miss where larger changes could emerge. Maybe this is the time we need to think outside box and ask us why we do certain ways and challenge our assumptions too.</a:t>
            </a:r>
          </a:p>
          <a:p>
            <a:endParaRPr lang="en-CA" dirty="0"/>
          </a:p>
          <a:p>
            <a:r>
              <a:rPr lang="en-CA" dirty="0"/>
              <a:t>For that reason, I think we need to be proactive rather than reactive as metadata expertise. We do not need to fear AI, but we do need to understand it, study it, and continue building our skills so that we can respond thoughtfully and critically.</a:t>
            </a:r>
          </a:p>
          <a:p>
            <a:endParaRPr lang="en-CA" dirty="0"/>
          </a:p>
          <a:p>
            <a:r>
              <a:rPr lang="en-CA" dirty="0"/>
              <a:t>I would like to end with this: </a:t>
            </a:r>
            <a:r>
              <a:rPr lang="en-CA" b="0" dirty="0"/>
              <a:t>our expertise still matters, but the challenge is to remain curious, critical, and prepared.</a:t>
            </a:r>
          </a:p>
          <a:p>
            <a:endParaRPr lang="en-CA" b="0" dirty="0"/>
          </a:p>
          <a:p>
            <a:pPr marL="0" indent="0">
              <a:buFont typeface="Arial" panose="020B0604020202020204" pitchFamily="34" charset="0"/>
              <a:buNone/>
            </a:pPr>
            <a:r>
              <a:rPr lang="en-US" dirty="0">
                <a:cs typeface="Calibri"/>
              </a:rPr>
              <a:t>Thank you.</a:t>
            </a:r>
          </a:p>
        </p:txBody>
      </p:sp>
      <p:sp>
        <p:nvSpPr>
          <p:cNvPr id="4" name="Slide Number Placeholder 3">
            <a:extLst>
              <a:ext uri="{FF2B5EF4-FFF2-40B4-BE49-F238E27FC236}">
                <a16:creationId xmlns:a16="http://schemas.microsoft.com/office/drawing/2014/main" id="{6A26F7D9-B5ED-B96F-425F-07B908BFA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17BCD-240C-49EB-AEAB-8A8897AFD46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67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sv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sv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sv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sv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sv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sv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sv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sv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sv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sv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ext 1 garnet">
    <p:bg>
      <p:bgPr>
        <a:solidFill>
          <a:srgbClr val="8F001A"/>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295BA-6EB4-A80A-F98F-BDCE5CD9DD8F}"/>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pic>
        <p:nvPicPr>
          <p:cNvPr id="4" name="Picture 3">
            <a:extLst>
              <a:ext uri="{FF2B5EF4-FFF2-40B4-BE49-F238E27FC236}">
                <a16:creationId xmlns:a16="http://schemas.microsoft.com/office/drawing/2014/main" id="{99E2E044-6366-5D32-0363-5F653C723BC0}"/>
              </a:ext>
            </a:extLst>
          </p:cNvPr>
          <p:cNvPicPr>
            <a:picLocks noChangeAspect="1"/>
          </p:cNvPicPr>
          <p:nvPr userDrawn="1"/>
        </p:nvPicPr>
        <p:blipFill>
          <a:blip r:embed="rId3"/>
          <a:stretch>
            <a:fillRect/>
          </a:stretch>
        </p:blipFill>
        <p:spPr>
          <a:xfrm>
            <a:off x="620286" y="578855"/>
            <a:ext cx="1557681" cy="359687"/>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noRot="1" noMove="1" noResize="1" noEditPoints="1" noAdjustHandles="1" noChangeArrowheads="1" noChangeShapeType="1"/>
          </p:cNvSpPr>
          <p:nvPr>
            <p:ph type="title" hasCustomPrompt="1"/>
          </p:nvPr>
        </p:nvSpPr>
        <p:spPr>
          <a:xfrm>
            <a:off x="598517" y="2658147"/>
            <a:ext cx="9310254" cy="1940705"/>
          </a:xfrm>
          <a:prstGeom prst="rect">
            <a:avLst/>
          </a:prstGeom>
        </p:spPr>
        <p:txBody>
          <a:bodyPr lIns="0" tIns="0" rIns="0" bIns="0" anchor="b" anchorCtr="0"/>
          <a:lstStyle>
            <a:lvl1pPr>
              <a:defRPr sz="5000" b="1" i="0">
                <a:solidFill>
                  <a:schemeClr val="bg1"/>
                </a:solidFill>
                <a:latin typeface="Work Sans" pitchFamily="2" charset="77"/>
              </a:defRPr>
            </a:lvl1pPr>
          </a:lstStyle>
          <a:p>
            <a:r>
              <a:rPr lang="en-US" dirty="0"/>
              <a:t>Intro slide header. </a:t>
            </a:r>
            <a:br>
              <a:rPr lang="en-US" dirty="0"/>
            </a:br>
            <a:r>
              <a:rPr lang="en-US" dirty="0"/>
              <a:t>Please use a maximum </a:t>
            </a:r>
            <a:br>
              <a:rPr lang="en-US" dirty="0"/>
            </a:br>
            <a:r>
              <a:rPr lang="en-US" dirty="0"/>
              <a:t>of three to four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622370" y="6080819"/>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5" name="Rectangle 4">
            <a:extLst>
              <a:ext uri="{FF2B5EF4-FFF2-40B4-BE49-F238E27FC236}">
                <a16:creationId xmlns:a16="http://schemas.microsoft.com/office/drawing/2014/main" id="{33938957-AEDA-85C6-07C8-826A23DA35E2}"/>
              </a:ext>
            </a:extLst>
          </p:cNvPr>
          <p:cNvSpPr/>
          <p:nvPr userDrawn="1"/>
        </p:nvSpPr>
        <p:spPr>
          <a:xfrm>
            <a:off x="642360" y="5092615"/>
            <a:ext cx="900000" cy="1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197356"/>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2 blue">
    <p:bg>
      <p:bgPr>
        <a:solidFill>
          <a:srgbClr val="636D77"/>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ACB3805-00B5-D721-AB94-3526BE019488}"/>
              </a:ext>
            </a:extLst>
          </p:cNvPr>
          <p:cNvSpPr/>
          <p:nvPr userDrawn="1"/>
        </p:nvSpPr>
        <p:spPr>
          <a:xfrm>
            <a:off x="-7951" y="1876789"/>
            <a:ext cx="8432425" cy="4981211"/>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rgbClr val="6D7983"/>
          </a:solidFill>
        </p:spPr>
        <p:txBody>
          <a:bodyPr wrap="square" lIns="0" tIns="0" rIns="0" bIns="0" rtlCol="0"/>
          <a:lstStyle/>
          <a:p>
            <a:pPr defTabSz="914430">
              <a:defRPr/>
            </a:pPr>
            <a:endParaRPr sz="1351">
              <a:solidFill>
                <a:prstClr val="black"/>
              </a:solidFill>
              <a:latin typeface="Arial Narrow" panose="020B0604020202020204" pitchFamily="34" charset="0"/>
            </a:endParaRPr>
          </a:p>
        </p:txBody>
      </p:sp>
      <p:pic>
        <p:nvPicPr>
          <p:cNvPr id="5" name="Picture 4">
            <a:extLst>
              <a:ext uri="{FF2B5EF4-FFF2-40B4-BE49-F238E27FC236}">
                <a16:creationId xmlns:a16="http://schemas.microsoft.com/office/drawing/2014/main" id="{18DA1FF8-1A8D-47EA-83B6-A7BC7CF2B368}"/>
              </a:ext>
            </a:extLst>
          </p:cNvPr>
          <p:cNvPicPr>
            <a:picLocks noChangeAspect="1"/>
          </p:cNvPicPr>
          <p:nvPr userDrawn="1"/>
        </p:nvPicPr>
        <p:blipFill>
          <a:blip r:embed="rId2"/>
          <a:stretch>
            <a:fillRect/>
          </a:stretch>
        </p:blipFill>
        <p:spPr>
          <a:xfrm>
            <a:off x="735563" y="698452"/>
            <a:ext cx="1557677" cy="359687"/>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698145" y="3207135"/>
            <a:ext cx="6982816" cy="1764277"/>
          </a:xfrm>
          <a:prstGeom prst="rect">
            <a:avLst/>
          </a:prstGeom>
        </p:spPr>
        <p:txBody>
          <a:bodyPr lIns="0" tIns="0" rIns="0" bIns="0" anchor="b" anchorCtr="0"/>
          <a:lstStyle>
            <a:lvl1pPr>
              <a:defRPr sz="5000" b="1" i="0">
                <a:solidFill>
                  <a:schemeClr val="bg1"/>
                </a:solidFill>
                <a:latin typeface="Work Sans" pitchFamily="2" charset="77"/>
              </a:defRPr>
            </a:lvl1pPr>
          </a:lstStyle>
          <a:p>
            <a:r>
              <a:rPr lang="en-US" dirty="0"/>
              <a:t>Intro slide header. </a:t>
            </a:r>
            <a:br>
              <a:rPr lang="en-US" dirty="0"/>
            </a:br>
            <a:r>
              <a:rPr lang="en-US" dirty="0"/>
              <a:t>Please use up to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736562" y="6138555"/>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4" name="Rectangle 3">
            <a:extLst>
              <a:ext uri="{FF2B5EF4-FFF2-40B4-BE49-F238E27FC236}">
                <a16:creationId xmlns:a16="http://schemas.microsoft.com/office/drawing/2014/main" id="{D1544A5A-09B9-D49D-30C7-C240576CC594}"/>
              </a:ext>
            </a:extLst>
          </p:cNvPr>
          <p:cNvSpPr/>
          <p:nvPr userDrawn="1"/>
        </p:nvSpPr>
        <p:spPr>
          <a:xfrm>
            <a:off x="735563" y="5502400"/>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673692"/>
      </p:ext>
    </p:extLst>
  </p:cSld>
  <p:clrMapOvr>
    <a:masterClrMapping/>
  </p:clrMapOvr>
  <p:extLst>
    <p:ext uri="{DCECCB84-F9BA-43D5-87BE-67443E8EF086}">
      <p15:sldGuideLst xmlns:p15="http://schemas.microsoft.com/office/powerpoint/2012/main">
        <p15:guide id="1" pos="46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2 green">
    <p:bg>
      <p:bgPr>
        <a:solidFill>
          <a:srgbClr val="67796C"/>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ACB3805-00B5-D721-AB94-3526BE019488}"/>
              </a:ext>
            </a:extLst>
          </p:cNvPr>
          <p:cNvSpPr/>
          <p:nvPr userDrawn="1"/>
        </p:nvSpPr>
        <p:spPr>
          <a:xfrm>
            <a:off x="-7951" y="1876789"/>
            <a:ext cx="8432425" cy="4981211"/>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rgbClr val="728479"/>
          </a:solidFill>
        </p:spPr>
        <p:txBody>
          <a:bodyPr wrap="square" lIns="0" tIns="0" rIns="0" bIns="0" rtlCol="0"/>
          <a:lstStyle/>
          <a:p>
            <a:pPr defTabSz="914430">
              <a:defRPr/>
            </a:pPr>
            <a:endParaRPr sz="1351">
              <a:solidFill>
                <a:prstClr val="black"/>
              </a:solidFill>
              <a:latin typeface="Arial Narrow" panose="020B0604020202020204" pitchFamily="34" charset="0"/>
            </a:endParaRPr>
          </a:p>
        </p:txBody>
      </p:sp>
      <p:pic>
        <p:nvPicPr>
          <p:cNvPr id="5" name="Picture 4">
            <a:extLst>
              <a:ext uri="{FF2B5EF4-FFF2-40B4-BE49-F238E27FC236}">
                <a16:creationId xmlns:a16="http://schemas.microsoft.com/office/drawing/2014/main" id="{18DA1FF8-1A8D-47EA-83B6-A7BC7CF2B368}"/>
              </a:ext>
            </a:extLst>
          </p:cNvPr>
          <p:cNvPicPr>
            <a:picLocks noChangeAspect="1"/>
          </p:cNvPicPr>
          <p:nvPr userDrawn="1"/>
        </p:nvPicPr>
        <p:blipFill>
          <a:blip r:embed="rId2"/>
          <a:stretch>
            <a:fillRect/>
          </a:stretch>
        </p:blipFill>
        <p:spPr>
          <a:xfrm>
            <a:off x="735563" y="698452"/>
            <a:ext cx="1557677" cy="359687"/>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698145" y="3207135"/>
            <a:ext cx="6982816" cy="1764277"/>
          </a:xfrm>
          <a:prstGeom prst="rect">
            <a:avLst/>
          </a:prstGeom>
        </p:spPr>
        <p:txBody>
          <a:bodyPr lIns="0" tIns="0" rIns="0" bIns="0" anchor="b" anchorCtr="0"/>
          <a:lstStyle>
            <a:lvl1pPr>
              <a:defRPr sz="5000" b="1" i="0">
                <a:solidFill>
                  <a:schemeClr val="bg1"/>
                </a:solidFill>
                <a:latin typeface="Work Sans" pitchFamily="2" charset="77"/>
              </a:defRPr>
            </a:lvl1pPr>
          </a:lstStyle>
          <a:p>
            <a:r>
              <a:rPr lang="en-US" dirty="0"/>
              <a:t>Intro slide header. </a:t>
            </a:r>
            <a:br>
              <a:rPr lang="en-US" dirty="0"/>
            </a:br>
            <a:r>
              <a:rPr lang="en-US" dirty="0"/>
              <a:t>Please use up to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736562" y="6138555"/>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4" name="Rectangle 3">
            <a:extLst>
              <a:ext uri="{FF2B5EF4-FFF2-40B4-BE49-F238E27FC236}">
                <a16:creationId xmlns:a16="http://schemas.microsoft.com/office/drawing/2014/main" id="{2F829C04-86AD-9417-96E0-D19E57200624}"/>
              </a:ext>
            </a:extLst>
          </p:cNvPr>
          <p:cNvSpPr/>
          <p:nvPr userDrawn="1"/>
        </p:nvSpPr>
        <p:spPr>
          <a:xfrm>
            <a:off x="735563" y="5502400"/>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640521"/>
      </p:ext>
    </p:extLst>
  </p:cSld>
  <p:clrMapOvr>
    <a:masterClrMapping/>
  </p:clrMapOvr>
  <p:extLst>
    <p:ext uri="{DCECCB84-F9BA-43D5-87BE-67443E8EF086}">
      <p15:sldGuideLst xmlns:p15="http://schemas.microsoft.com/office/powerpoint/2012/main">
        <p15:guide id="1" pos="4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2 white">
    <p:bg>
      <p:bgPr>
        <a:solidFill>
          <a:srgbClr val="F2F2F2"/>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ACB3805-00B5-D721-AB94-3526BE019488}"/>
              </a:ext>
            </a:extLst>
          </p:cNvPr>
          <p:cNvSpPr/>
          <p:nvPr userDrawn="1"/>
        </p:nvSpPr>
        <p:spPr>
          <a:xfrm>
            <a:off x="-7951" y="1876789"/>
            <a:ext cx="8432425" cy="4981211"/>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chemeClr val="bg1"/>
          </a:solidFill>
        </p:spPr>
        <p:txBody>
          <a:bodyPr wrap="square" lIns="0" tIns="0" rIns="0" bIns="0" rtlCol="0"/>
          <a:lstStyle/>
          <a:p>
            <a:pPr defTabSz="914430">
              <a:defRPr/>
            </a:pPr>
            <a:endParaRPr sz="1351">
              <a:solidFill>
                <a:prstClr val="black"/>
              </a:solidFill>
              <a:latin typeface="Arial Narrow" panose="020B0604020202020204" pitchFamily="34" charset="0"/>
            </a:endParaRPr>
          </a:p>
        </p:txBody>
      </p:sp>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698145" y="3207135"/>
            <a:ext cx="6982816" cy="1764277"/>
          </a:xfrm>
          <a:prstGeom prst="rect">
            <a:avLst/>
          </a:prstGeom>
        </p:spPr>
        <p:txBody>
          <a:bodyPr lIns="0" tIns="0" rIns="0" bIns="0" anchor="b" anchorCtr="0"/>
          <a:lstStyle>
            <a:lvl1pPr>
              <a:defRPr sz="5000" b="1" i="0">
                <a:solidFill>
                  <a:schemeClr val="tx1"/>
                </a:solidFill>
                <a:latin typeface="Work Sans" pitchFamily="2" charset="77"/>
              </a:defRPr>
            </a:lvl1pPr>
          </a:lstStyle>
          <a:p>
            <a:r>
              <a:rPr lang="en-US" dirty="0"/>
              <a:t>Intro slide header. </a:t>
            </a:r>
            <a:br>
              <a:rPr lang="en-US" dirty="0"/>
            </a:br>
            <a:r>
              <a:rPr lang="en-US" dirty="0"/>
              <a:t>Please use up to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736562" y="6138555"/>
            <a:ext cx="3582987" cy="153866"/>
          </a:xfrm>
          <a:prstGeom prst="rect">
            <a:avLst/>
          </a:prstGeom>
        </p:spPr>
        <p:txBody>
          <a:bodyPr lIns="0" tIns="0" rIns="0" bIns="0"/>
          <a:lstStyle>
            <a:lvl1pPr marL="0" indent="0">
              <a:buNone/>
              <a:defRPr sz="1000" spc="300">
                <a:solidFill>
                  <a:schemeClr val="tx1"/>
                </a:solidFill>
                <a:latin typeface="Work Sans" pitchFamily="2" charset="77"/>
              </a:defRPr>
            </a:lvl1pPr>
          </a:lstStyle>
          <a:p>
            <a:pPr lvl="0"/>
            <a:r>
              <a:rPr lang="en-US" dirty="0"/>
              <a:t>NAME OF FACULTY OR DEPARTMENT</a:t>
            </a:r>
          </a:p>
        </p:txBody>
      </p:sp>
      <p:pic>
        <p:nvPicPr>
          <p:cNvPr id="6" name="Picture 5">
            <a:extLst>
              <a:ext uri="{FF2B5EF4-FFF2-40B4-BE49-F238E27FC236}">
                <a16:creationId xmlns:a16="http://schemas.microsoft.com/office/drawing/2014/main" id="{A061A834-0EC7-151E-5680-39FF94A93785}"/>
              </a:ext>
            </a:extLst>
          </p:cNvPr>
          <p:cNvPicPr>
            <a:picLocks noChangeAspect="1"/>
          </p:cNvPicPr>
          <p:nvPr userDrawn="1"/>
        </p:nvPicPr>
        <p:blipFill>
          <a:blip r:embed="rId2"/>
          <a:stretch>
            <a:fillRect/>
          </a:stretch>
        </p:blipFill>
        <p:spPr>
          <a:xfrm>
            <a:off x="733503" y="723326"/>
            <a:ext cx="1557681" cy="359688"/>
          </a:xfrm>
          <a:prstGeom prst="rect">
            <a:avLst/>
          </a:prstGeom>
        </p:spPr>
      </p:pic>
      <p:sp>
        <p:nvSpPr>
          <p:cNvPr id="4" name="Rectangle 3">
            <a:extLst>
              <a:ext uri="{FF2B5EF4-FFF2-40B4-BE49-F238E27FC236}">
                <a16:creationId xmlns:a16="http://schemas.microsoft.com/office/drawing/2014/main" id="{F89CE090-0F73-ABD9-0BBB-2E08C1CF61D3}"/>
              </a:ext>
            </a:extLst>
          </p:cNvPr>
          <p:cNvSpPr/>
          <p:nvPr userDrawn="1"/>
        </p:nvSpPr>
        <p:spPr>
          <a:xfrm>
            <a:off x="735563" y="5502400"/>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923"/>
      </p:ext>
    </p:extLst>
  </p:cSld>
  <p:clrMapOvr>
    <a:masterClrMapping/>
  </p:clrMapOvr>
  <p:extLst>
    <p:ext uri="{DCECCB84-F9BA-43D5-87BE-67443E8EF086}">
      <p15:sldGuideLst xmlns:p15="http://schemas.microsoft.com/office/powerpoint/2012/main">
        <p15:guide id="1" pos="46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ic 1 garnet">
    <p:bg>
      <p:bgPr>
        <a:solidFill>
          <a:srgbClr val="8F001A"/>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0782387-7C54-8402-073A-F767390F85E4}"/>
              </a:ext>
            </a:extLst>
          </p:cNvPr>
          <p:cNvPicPr>
            <a:picLocks noChangeAspect="1"/>
          </p:cNvPicPr>
          <p:nvPr userDrawn="1"/>
        </p:nvPicPr>
        <p:blipFill>
          <a:blip>
            <a:extLst>
              <a:ext uri="{96DAC541-7B7A-43D3-8B79-37D633B846F1}">
                <asvg:svgBlip xmlns:asvg="http://schemas.microsoft.com/office/drawing/2016/SVG/main" r:embed="rId2"/>
              </a:ext>
            </a:extLst>
          </a:blip>
          <a:srcRect l="-6329" t="11656" r="54989" b="11656"/>
          <a:stretch>
            <a:fillRect/>
          </a:stretch>
        </p:blipFill>
        <p:spPr>
          <a:xfrm>
            <a:off x="7631899" y="0"/>
            <a:ext cx="4591178" cy="6858000"/>
          </a:xfrm>
          <a:prstGeom prst="rect">
            <a:avLst/>
          </a:prstGeom>
        </p:spPr>
      </p:pic>
      <p:sp>
        <p:nvSpPr>
          <p:cNvPr id="4" name="Rectangle 3">
            <a:extLst>
              <a:ext uri="{FF2B5EF4-FFF2-40B4-BE49-F238E27FC236}">
                <a16:creationId xmlns:a16="http://schemas.microsoft.com/office/drawing/2014/main" id="{1DAB3908-279E-E82C-9A7C-C848B611B841}"/>
              </a:ext>
            </a:extLst>
          </p:cNvPr>
          <p:cNvSpPr/>
          <p:nvPr userDrawn="1"/>
        </p:nvSpPr>
        <p:spPr>
          <a:xfrm>
            <a:off x="738167" y="3745259"/>
            <a:ext cx="736505" cy="154800"/>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Arial Narrow" panose="020B0604020202020204" pitchFamily="34" charset="0"/>
            </a:endParaRPr>
          </a:p>
        </p:txBody>
      </p:sp>
      <p:pic>
        <p:nvPicPr>
          <p:cNvPr id="5" name="Picture 4">
            <a:extLst>
              <a:ext uri="{FF2B5EF4-FFF2-40B4-BE49-F238E27FC236}">
                <a16:creationId xmlns:a16="http://schemas.microsoft.com/office/drawing/2014/main" id="{01BEFE54-0241-3402-DE85-666F4D6E5DBC}"/>
              </a:ext>
            </a:extLst>
          </p:cNvPr>
          <p:cNvPicPr>
            <a:picLocks noChangeAspect="1"/>
          </p:cNvPicPr>
          <p:nvPr userDrawn="1"/>
        </p:nvPicPr>
        <p:blipFill>
          <a:blip r:embed="rId3"/>
          <a:stretch>
            <a:fillRect/>
          </a:stretch>
        </p:blipFill>
        <p:spPr>
          <a:xfrm>
            <a:off x="10061205" y="5907497"/>
            <a:ext cx="1450848" cy="335017"/>
          </a:xfrm>
          <a:prstGeom prst="rect">
            <a:avLst/>
          </a:prstGeom>
        </p:spPr>
      </p:pic>
      <p:sp>
        <p:nvSpPr>
          <p:cNvPr id="10" name="Title 1">
            <a:extLst>
              <a:ext uri="{FF2B5EF4-FFF2-40B4-BE49-F238E27FC236}">
                <a16:creationId xmlns:a16="http://schemas.microsoft.com/office/drawing/2014/main" id="{B18449A2-A53C-41DE-5D3B-534BF8E1E52B}"/>
              </a:ext>
            </a:extLst>
          </p:cNvPr>
          <p:cNvSpPr>
            <a:spLocks noGrp="1"/>
          </p:cNvSpPr>
          <p:nvPr>
            <p:ph type="title" hasCustomPrompt="1"/>
          </p:nvPr>
        </p:nvSpPr>
        <p:spPr>
          <a:xfrm>
            <a:off x="706093" y="1208623"/>
            <a:ext cx="9310254" cy="1315916"/>
          </a:xfrm>
          <a:prstGeom prst="rect">
            <a:avLst/>
          </a:prstGeom>
        </p:spPr>
        <p:txBody>
          <a:bodyPr lIns="0" tIns="0" rIns="0" bIns="0" anchor="b" anchorCtr="0"/>
          <a:lstStyle>
            <a:lvl1pPr>
              <a:defRPr sz="4270" b="0" i="0">
                <a:solidFill>
                  <a:schemeClr val="bg1"/>
                </a:solidFill>
                <a:latin typeface="Spectral" panose="02020502060000000000" pitchFamily="18" charset="77"/>
              </a:defRPr>
            </a:lvl1pPr>
          </a:lstStyle>
          <a:p>
            <a:r>
              <a:rPr lang="en-US" dirty="0"/>
              <a:t>Intro slide header. </a:t>
            </a:r>
            <a:br>
              <a:rPr lang="en-US" dirty="0"/>
            </a:br>
            <a:r>
              <a:rPr lang="en-US" dirty="0"/>
              <a:t>Please use up to 2 lines.</a:t>
            </a:r>
          </a:p>
        </p:txBody>
      </p:sp>
      <p:sp>
        <p:nvSpPr>
          <p:cNvPr id="11" name="Text Placeholder 20">
            <a:extLst>
              <a:ext uri="{FF2B5EF4-FFF2-40B4-BE49-F238E27FC236}">
                <a16:creationId xmlns:a16="http://schemas.microsoft.com/office/drawing/2014/main" id="{AA880E75-A605-5F61-5F53-D8E2CF1A61C7}"/>
              </a:ext>
            </a:extLst>
          </p:cNvPr>
          <p:cNvSpPr>
            <a:spLocks noGrp="1"/>
          </p:cNvSpPr>
          <p:nvPr>
            <p:ph type="body" sz="quarter" idx="10" hasCustomPrompt="1"/>
          </p:nvPr>
        </p:nvSpPr>
        <p:spPr>
          <a:xfrm>
            <a:off x="744513" y="676009"/>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12" name="Picture Placeholder 5">
            <a:extLst>
              <a:ext uri="{FF2B5EF4-FFF2-40B4-BE49-F238E27FC236}">
                <a16:creationId xmlns:a16="http://schemas.microsoft.com/office/drawing/2014/main" id="{9DE19679-8800-7B24-2379-3F1F0ACBEE55}"/>
              </a:ext>
            </a:extLst>
          </p:cNvPr>
          <p:cNvSpPr>
            <a:spLocks noGrp="1"/>
          </p:cNvSpPr>
          <p:nvPr>
            <p:ph type="pic" sz="quarter" idx="11" hasCustomPrompt="1"/>
          </p:nvPr>
        </p:nvSpPr>
        <p:spPr>
          <a:xfrm>
            <a:off x="747983" y="3839810"/>
            <a:ext cx="2392781" cy="2392781"/>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1000">
                <a:solidFill>
                  <a:schemeClr val="bg1"/>
                </a:solidFill>
                <a:latin typeface="Work Sans" pitchFamily="2" charset="77"/>
              </a:defRPr>
            </a:lvl1pPr>
          </a:lstStyle>
          <a:p>
            <a:r>
              <a:rPr lang="en-US" dirty="0"/>
              <a:t>Click to insert a photo you have on file</a:t>
            </a:r>
          </a:p>
        </p:txBody>
      </p:sp>
      <p:sp>
        <p:nvSpPr>
          <p:cNvPr id="6" name="Rectangle 5">
            <a:extLst>
              <a:ext uri="{FF2B5EF4-FFF2-40B4-BE49-F238E27FC236}">
                <a16:creationId xmlns:a16="http://schemas.microsoft.com/office/drawing/2014/main" id="{0CF208F7-D872-4BBD-CAE0-F5B933070401}"/>
              </a:ext>
            </a:extLst>
          </p:cNvPr>
          <p:cNvSpPr/>
          <p:nvPr userDrawn="1"/>
        </p:nvSpPr>
        <p:spPr>
          <a:xfrm>
            <a:off x="738839" y="3032564"/>
            <a:ext cx="900000" cy="1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74394"/>
      </p:ext>
    </p:extLst>
  </p:cSld>
  <p:clrMapOvr>
    <a:masterClrMapping/>
  </p:clrMapOvr>
  <p:extLst>
    <p:ext uri="{DCECCB84-F9BA-43D5-87BE-67443E8EF086}">
      <p15:sldGuideLst xmlns:p15="http://schemas.microsoft.com/office/powerpoint/2012/main">
        <p15:guide id="1" pos="461" userDrawn="1">
          <p15:clr>
            <a:srgbClr val="FBAE40"/>
          </p15:clr>
        </p15:guide>
        <p15:guide id="2" orient="horz" pos="392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ic 1 charcoal">
    <p:bg>
      <p:bgPr>
        <a:solidFill>
          <a:srgbClr val="2D2D2C"/>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0782387-7C54-8402-073A-F767390F85E4}"/>
              </a:ext>
            </a:extLst>
          </p:cNvPr>
          <p:cNvPicPr>
            <a:picLocks noChangeAspect="1"/>
          </p:cNvPicPr>
          <p:nvPr userDrawn="1"/>
        </p:nvPicPr>
        <p:blipFill>
          <a:blip>
            <a:extLst>
              <a:ext uri="{96DAC541-7B7A-43D3-8B79-37D633B846F1}">
                <asvg:svgBlip xmlns:asvg="http://schemas.microsoft.com/office/drawing/2016/SVG/main" r:embed="rId2"/>
              </a:ext>
            </a:extLst>
          </a:blip>
          <a:srcRect l="-6329" t="9667" r="54989" b="9667"/>
          <a:stretch/>
        </p:blipFill>
        <p:spPr>
          <a:xfrm>
            <a:off x="7617151" y="-177800"/>
            <a:ext cx="4591178" cy="7213600"/>
          </a:xfrm>
          <a:prstGeom prst="rect">
            <a:avLst/>
          </a:prstGeom>
        </p:spPr>
      </p:pic>
      <p:pic>
        <p:nvPicPr>
          <p:cNvPr id="5" name="Picture 4">
            <a:extLst>
              <a:ext uri="{FF2B5EF4-FFF2-40B4-BE49-F238E27FC236}">
                <a16:creationId xmlns:a16="http://schemas.microsoft.com/office/drawing/2014/main" id="{01BEFE54-0241-3402-DE85-666F4D6E5DBC}"/>
              </a:ext>
            </a:extLst>
          </p:cNvPr>
          <p:cNvPicPr>
            <a:picLocks noChangeAspect="1"/>
          </p:cNvPicPr>
          <p:nvPr userDrawn="1"/>
        </p:nvPicPr>
        <p:blipFill>
          <a:blip r:embed="rId3"/>
          <a:stretch>
            <a:fillRect/>
          </a:stretch>
        </p:blipFill>
        <p:spPr>
          <a:xfrm>
            <a:off x="10061205" y="5907497"/>
            <a:ext cx="1450848" cy="335017"/>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706093" y="1208623"/>
            <a:ext cx="9310254" cy="1315916"/>
          </a:xfrm>
          <a:prstGeom prst="rect">
            <a:avLst/>
          </a:prstGeom>
        </p:spPr>
        <p:txBody>
          <a:bodyPr lIns="0" tIns="0" rIns="0" bIns="0" anchor="b" anchorCtr="0"/>
          <a:lstStyle>
            <a:lvl1pPr>
              <a:defRPr sz="4270" b="0" i="0">
                <a:solidFill>
                  <a:schemeClr val="bg1"/>
                </a:solidFill>
                <a:latin typeface="Spectral" panose="02020502060000000000" pitchFamily="18" charset="77"/>
              </a:defRPr>
            </a:lvl1pPr>
          </a:lstStyle>
          <a:p>
            <a:r>
              <a:rPr lang="en-US" dirty="0"/>
              <a:t>Intro slide header. </a:t>
            </a:r>
            <a:br>
              <a:rPr lang="en-US" dirty="0"/>
            </a:br>
            <a:r>
              <a:rPr lang="en-US" dirty="0"/>
              <a:t>Please use up to 2 lines.</a:t>
            </a:r>
          </a:p>
        </p:txBody>
      </p:sp>
      <p:sp>
        <p:nvSpPr>
          <p:cNvPr id="21" name="Text Placeholder 20">
            <a:extLst>
              <a:ext uri="{FF2B5EF4-FFF2-40B4-BE49-F238E27FC236}">
                <a16:creationId xmlns:a16="http://schemas.microsoft.com/office/drawing/2014/main" id="{5DFBDA76-CCF2-2A9C-7CA4-3F033502ADF4}"/>
              </a:ext>
            </a:extLst>
          </p:cNvPr>
          <p:cNvSpPr>
            <a:spLocks noGrp="1" noRot="1" noMove="1" noResize="1" noEditPoints="1" noAdjustHandles="1" noChangeArrowheads="1" noChangeShapeType="1"/>
          </p:cNvSpPr>
          <p:nvPr>
            <p:ph type="body" sz="quarter" idx="10" hasCustomPrompt="1"/>
          </p:nvPr>
        </p:nvSpPr>
        <p:spPr>
          <a:xfrm>
            <a:off x="744513" y="676009"/>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6" name="Picture Placeholder 5">
            <a:extLst>
              <a:ext uri="{FF2B5EF4-FFF2-40B4-BE49-F238E27FC236}">
                <a16:creationId xmlns:a16="http://schemas.microsoft.com/office/drawing/2014/main" id="{9D82FF68-3018-8AC3-CE00-161374A45074}"/>
              </a:ext>
            </a:extLst>
          </p:cNvPr>
          <p:cNvSpPr>
            <a:spLocks noGrp="1"/>
          </p:cNvSpPr>
          <p:nvPr>
            <p:ph type="pic" sz="quarter" idx="11" hasCustomPrompt="1"/>
          </p:nvPr>
        </p:nvSpPr>
        <p:spPr>
          <a:xfrm>
            <a:off x="747983" y="3839810"/>
            <a:ext cx="2392781" cy="2392781"/>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1000">
                <a:solidFill>
                  <a:schemeClr val="bg1"/>
                </a:solidFill>
                <a:latin typeface="Work Sans" pitchFamily="2" charset="77"/>
              </a:defRPr>
            </a:lvl1pPr>
          </a:lstStyle>
          <a:p>
            <a:r>
              <a:rPr lang="en-US" dirty="0"/>
              <a:t>Click to insert a photo you have on file</a:t>
            </a:r>
          </a:p>
        </p:txBody>
      </p:sp>
      <p:sp>
        <p:nvSpPr>
          <p:cNvPr id="4" name="Rectangle 3">
            <a:extLst>
              <a:ext uri="{FF2B5EF4-FFF2-40B4-BE49-F238E27FC236}">
                <a16:creationId xmlns:a16="http://schemas.microsoft.com/office/drawing/2014/main" id="{ABB9A148-28A6-9F78-BF26-F0D289357129}"/>
              </a:ext>
            </a:extLst>
          </p:cNvPr>
          <p:cNvSpPr/>
          <p:nvPr userDrawn="1"/>
        </p:nvSpPr>
        <p:spPr>
          <a:xfrm>
            <a:off x="738839" y="3032564"/>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442925"/>
      </p:ext>
    </p:extLst>
  </p:cSld>
  <p:clrMapOvr>
    <a:masterClrMapping/>
  </p:clrMapOvr>
  <p:extLst>
    <p:ext uri="{DCECCB84-F9BA-43D5-87BE-67443E8EF086}">
      <p15:sldGuideLst xmlns:p15="http://schemas.microsoft.com/office/powerpoint/2012/main">
        <p15:guide id="1" pos="461" userDrawn="1">
          <p15:clr>
            <a:srgbClr val="FBAE40"/>
          </p15:clr>
        </p15:guide>
        <p15:guide id="2" orient="horz" pos="392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ic 1 grey">
    <p:bg>
      <p:bgPr>
        <a:solidFill>
          <a:srgbClr val="80746B"/>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0782387-7C54-8402-073A-F767390F85E4}"/>
              </a:ext>
            </a:extLst>
          </p:cNvPr>
          <p:cNvPicPr>
            <a:picLocks noChangeAspect="1"/>
          </p:cNvPicPr>
          <p:nvPr userDrawn="1"/>
        </p:nvPicPr>
        <p:blipFill>
          <a:blip>
            <a:extLst>
              <a:ext uri="{96DAC541-7B7A-43D3-8B79-37D633B846F1}">
                <asvg:svgBlip xmlns:asvg="http://schemas.microsoft.com/office/drawing/2016/SVG/main" r:embed="rId2"/>
              </a:ext>
            </a:extLst>
          </a:blip>
          <a:srcRect l="-6329" t="9667" r="54989" b="9667"/>
          <a:stretch/>
        </p:blipFill>
        <p:spPr>
          <a:xfrm>
            <a:off x="7617151" y="-177800"/>
            <a:ext cx="4591178" cy="7213600"/>
          </a:xfrm>
          <a:prstGeom prst="rect">
            <a:avLst/>
          </a:prstGeom>
        </p:spPr>
      </p:pic>
      <p:pic>
        <p:nvPicPr>
          <p:cNvPr id="5" name="Picture 4">
            <a:extLst>
              <a:ext uri="{FF2B5EF4-FFF2-40B4-BE49-F238E27FC236}">
                <a16:creationId xmlns:a16="http://schemas.microsoft.com/office/drawing/2014/main" id="{01BEFE54-0241-3402-DE85-666F4D6E5DBC}"/>
              </a:ext>
            </a:extLst>
          </p:cNvPr>
          <p:cNvPicPr>
            <a:picLocks noChangeAspect="1"/>
          </p:cNvPicPr>
          <p:nvPr userDrawn="1"/>
        </p:nvPicPr>
        <p:blipFill>
          <a:blip r:embed="rId3"/>
          <a:stretch>
            <a:fillRect/>
          </a:stretch>
        </p:blipFill>
        <p:spPr>
          <a:xfrm>
            <a:off x="10061205" y="5907497"/>
            <a:ext cx="1450848" cy="335017"/>
          </a:xfrm>
          <a:prstGeom prst="rect">
            <a:avLst/>
          </a:prstGeom>
        </p:spPr>
      </p:pic>
      <p:sp>
        <p:nvSpPr>
          <p:cNvPr id="10" name="Title 1">
            <a:extLst>
              <a:ext uri="{FF2B5EF4-FFF2-40B4-BE49-F238E27FC236}">
                <a16:creationId xmlns:a16="http://schemas.microsoft.com/office/drawing/2014/main" id="{90D72EA2-8DD5-7B7C-756E-577E8409E1DC}"/>
              </a:ext>
            </a:extLst>
          </p:cNvPr>
          <p:cNvSpPr>
            <a:spLocks noGrp="1"/>
          </p:cNvSpPr>
          <p:nvPr>
            <p:ph type="title" hasCustomPrompt="1"/>
          </p:nvPr>
        </p:nvSpPr>
        <p:spPr>
          <a:xfrm>
            <a:off x="706093" y="1208623"/>
            <a:ext cx="9310254" cy="1315916"/>
          </a:xfrm>
          <a:prstGeom prst="rect">
            <a:avLst/>
          </a:prstGeom>
        </p:spPr>
        <p:txBody>
          <a:bodyPr lIns="0" tIns="0" rIns="0" bIns="0" anchor="b" anchorCtr="0"/>
          <a:lstStyle>
            <a:lvl1pPr>
              <a:defRPr sz="4270" b="0" i="0">
                <a:solidFill>
                  <a:schemeClr val="bg1"/>
                </a:solidFill>
                <a:latin typeface="Spectral" panose="02020502060000000000" pitchFamily="18" charset="77"/>
              </a:defRPr>
            </a:lvl1pPr>
          </a:lstStyle>
          <a:p>
            <a:r>
              <a:rPr lang="en-US" dirty="0"/>
              <a:t>Intro slide header. </a:t>
            </a:r>
            <a:br>
              <a:rPr lang="en-US" dirty="0"/>
            </a:br>
            <a:r>
              <a:rPr lang="en-US" dirty="0"/>
              <a:t>Please use up to 2 lines.</a:t>
            </a:r>
          </a:p>
        </p:txBody>
      </p:sp>
      <p:sp>
        <p:nvSpPr>
          <p:cNvPr id="11" name="Text Placeholder 20">
            <a:extLst>
              <a:ext uri="{FF2B5EF4-FFF2-40B4-BE49-F238E27FC236}">
                <a16:creationId xmlns:a16="http://schemas.microsoft.com/office/drawing/2014/main" id="{A11A80F8-5F87-A4EB-CB6F-B3CE37C86FE0}"/>
              </a:ext>
            </a:extLst>
          </p:cNvPr>
          <p:cNvSpPr>
            <a:spLocks noGrp="1"/>
          </p:cNvSpPr>
          <p:nvPr>
            <p:ph type="body" sz="quarter" idx="10" hasCustomPrompt="1"/>
          </p:nvPr>
        </p:nvSpPr>
        <p:spPr>
          <a:xfrm>
            <a:off x="744513" y="676009"/>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12" name="Picture Placeholder 5">
            <a:extLst>
              <a:ext uri="{FF2B5EF4-FFF2-40B4-BE49-F238E27FC236}">
                <a16:creationId xmlns:a16="http://schemas.microsoft.com/office/drawing/2014/main" id="{4AE05A4D-9625-5BFC-B8D6-449416C03A61}"/>
              </a:ext>
            </a:extLst>
          </p:cNvPr>
          <p:cNvSpPr>
            <a:spLocks noGrp="1"/>
          </p:cNvSpPr>
          <p:nvPr>
            <p:ph type="pic" sz="quarter" idx="11" hasCustomPrompt="1"/>
          </p:nvPr>
        </p:nvSpPr>
        <p:spPr>
          <a:xfrm>
            <a:off x="747983" y="3839810"/>
            <a:ext cx="2392781" cy="2392781"/>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1000">
                <a:solidFill>
                  <a:schemeClr val="bg1"/>
                </a:solidFill>
                <a:latin typeface="Work Sans" pitchFamily="2" charset="77"/>
              </a:defRPr>
            </a:lvl1pPr>
          </a:lstStyle>
          <a:p>
            <a:r>
              <a:rPr lang="en-US" dirty="0"/>
              <a:t>Click to insert a photo you have on file</a:t>
            </a:r>
          </a:p>
        </p:txBody>
      </p:sp>
      <p:sp>
        <p:nvSpPr>
          <p:cNvPr id="4" name="Rectangle 3">
            <a:extLst>
              <a:ext uri="{FF2B5EF4-FFF2-40B4-BE49-F238E27FC236}">
                <a16:creationId xmlns:a16="http://schemas.microsoft.com/office/drawing/2014/main" id="{B7174C69-BF83-B1B9-2A79-3BC36B30EE3A}"/>
              </a:ext>
            </a:extLst>
          </p:cNvPr>
          <p:cNvSpPr/>
          <p:nvPr userDrawn="1"/>
        </p:nvSpPr>
        <p:spPr>
          <a:xfrm>
            <a:off x="738839" y="3032564"/>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498519"/>
      </p:ext>
    </p:extLst>
  </p:cSld>
  <p:clrMapOvr>
    <a:masterClrMapping/>
  </p:clrMapOvr>
  <p:extLst>
    <p:ext uri="{DCECCB84-F9BA-43D5-87BE-67443E8EF086}">
      <p15:sldGuideLst xmlns:p15="http://schemas.microsoft.com/office/powerpoint/2012/main">
        <p15:guide id="1" pos="461" userDrawn="1">
          <p15:clr>
            <a:srgbClr val="FBAE40"/>
          </p15:clr>
        </p15:guide>
        <p15:guide id="2" orient="horz" pos="39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ic 1 blue">
    <p:bg>
      <p:bgPr>
        <a:solidFill>
          <a:srgbClr val="636D77"/>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0782387-7C54-8402-073A-F767390F85E4}"/>
              </a:ext>
            </a:extLst>
          </p:cNvPr>
          <p:cNvPicPr>
            <a:picLocks noChangeAspect="1"/>
          </p:cNvPicPr>
          <p:nvPr userDrawn="1"/>
        </p:nvPicPr>
        <p:blipFill>
          <a:blip>
            <a:extLst>
              <a:ext uri="{96DAC541-7B7A-43D3-8B79-37D633B846F1}">
                <asvg:svgBlip xmlns:asvg="http://schemas.microsoft.com/office/drawing/2016/SVG/main" r:embed="rId2"/>
              </a:ext>
            </a:extLst>
          </a:blip>
          <a:srcRect l="-6329" t="9667" r="54989" b="9667"/>
          <a:stretch/>
        </p:blipFill>
        <p:spPr>
          <a:xfrm>
            <a:off x="7617151" y="-177800"/>
            <a:ext cx="4591178" cy="7213600"/>
          </a:xfrm>
          <a:prstGeom prst="rect">
            <a:avLst/>
          </a:prstGeom>
        </p:spPr>
      </p:pic>
      <p:pic>
        <p:nvPicPr>
          <p:cNvPr id="5" name="Picture 4">
            <a:extLst>
              <a:ext uri="{FF2B5EF4-FFF2-40B4-BE49-F238E27FC236}">
                <a16:creationId xmlns:a16="http://schemas.microsoft.com/office/drawing/2014/main" id="{01BEFE54-0241-3402-DE85-666F4D6E5DBC}"/>
              </a:ext>
            </a:extLst>
          </p:cNvPr>
          <p:cNvPicPr>
            <a:picLocks noChangeAspect="1"/>
          </p:cNvPicPr>
          <p:nvPr userDrawn="1"/>
        </p:nvPicPr>
        <p:blipFill>
          <a:blip r:embed="rId3"/>
          <a:stretch>
            <a:fillRect/>
          </a:stretch>
        </p:blipFill>
        <p:spPr>
          <a:xfrm>
            <a:off x="10061205" y="5907497"/>
            <a:ext cx="1450848" cy="335017"/>
          </a:xfrm>
          <a:prstGeom prst="rect">
            <a:avLst/>
          </a:prstGeom>
        </p:spPr>
      </p:pic>
      <p:sp>
        <p:nvSpPr>
          <p:cNvPr id="8" name="Title 1">
            <a:extLst>
              <a:ext uri="{FF2B5EF4-FFF2-40B4-BE49-F238E27FC236}">
                <a16:creationId xmlns:a16="http://schemas.microsoft.com/office/drawing/2014/main" id="{238394A0-75C9-A132-F5E5-7B12DCBC0F65}"/>
              </a:ext>
            </a:extLst>
          </p:cNvPr>
          <p:cNvSpPr>
            <a:spLocks noGrp="1"/>
          </p:cNvSpPr>
          <p:nvPr>
            <p:ph type="title" hasCustomPrompt="1"/>
          </p:nvPr>
        </p:nvSpPr>
        <p:spPr>
          <a:xfrm>
            <a:off x="706093" y="1208623"/>
            <a:ext cx="9310254" cy="1315916"/>
          </a:xfrm>
          <a:prstGeom prst="rect">
            <a:avLst/>
          </a:prstGeom>
        </p:spPr>
        <p:txBody>
          <a:bodyPr lIns="0" tIns="0" rIns="0" bIns="0" anchor="b" anchorCtr="0"/>
          <a:lstStyle>
            <a:lvl1pPr>
              <a:defRPr sz="4270" b="0" i="0">
                <a:solidFill>
                  <a:schemeClr val="bg1"/>
                </a:solidFill>
                <a:latin typeface="Spectral" panose="02020502060000000000" pitchFamily="18" charset="77"/>
              </a:defRPr>
            </a:lvl1pPr>
          </a:lstStyle>
          <a:p>
            <a:r>
              <a:rPr lang="en-US" dirty="0"/>
              <a:t>Intro slide header. </a:t>
            </a:r>
            <a:br>
              <a:rPr lang="en-US" dirty="0"/>
            </a:br>
            <a:r>
              <a:rPr lang="en-US" dirty="0"/>
              <a:t>Please use up to 2 lines.</a:t>
            </a:r>
          </a:p>
        </p:txBody>
      </p:sp>
      <p:sp>
        <p:nvSpPr>
          <p:cNvPr id="10" name="Text Placeholder 20">
            <a:extLst>
              <a:ext uri="{FF2B5EF4-FFF2-40B4-BE49-F238E27FC236}">
                <a16:creationId xmlns:a16="http://schemas.microsoft.com/office/drawing/2014/main" id="{A1EBBD62-AC71-7373-D0EE-E5E097B871BB}"/>
              </a:ext>
            </a:extLst>
          </p:cNvPr>
          <p:cNvSpPr>
            <a:spLocks noGrp="1"/>
          </p:cNvSpPr>
          <p:nvPr>
            <p:ph type="body" sz="quarter" idx="10" hasCustomPrompt="1"/>
          </p:nvPr>
        </p:nvSpPr>
        <p:spPr>
          <a:xfrm>
            <a:off x="744513" y="676009"/>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11" name="Picture Placeholder 5">
            <a:extLst>
              <a:ext uri="{FF2B5EF4-FFF2-40B4-BE49-F238E27FC236}">
                <a16:creationId xmlns:a16="http://schemas.microsoft.com/office/drawing/2014/main" id="{D6E7CFB8-8082-696D-665B-7068EEB87544}"/>
              </a:ext>
            </a:extLst>
          </p:cNvPr>
          <p:cNvSpPr>
            <a:spLocks noGrp="1"/>
          </p:cNvSpPr>
          <p:nvPr>
            <p:ph type="pic" sz="quarter" idx="11" hasCustomPrompt="1"/>
          </p:nvPr>
        </p:nvSpPr>
        <p:spPr>
          <a:xfrm>
            <a:off x="747983" y="3839810"/>
            <a:ext cx="2392781" cy="2392781"/>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1000">
                <a:solidFill>
                  <a:schemeClr val="bg1"/>
                </a:solidFill>
                <a:latin typeface="Work Sans" pitchFamily="2" charset="77"/>
              </a:defRPr>
            </a:lvl1pPr>
          </a:lstStyle>
          <a:p>
            <a:r>
              <a:rPr lang="en-US" dirty="0"/>
              <a:t>Click to insert a photo you have on file</a:t>
            </a:r>
          </a:p>
        </p:txBody>
      </p:sp>
      <p:sp>
        <p:nvSpPr>
          <p:cNvPr id="4" name="Rectangle 3">
            <a:extLst>
              <a:ext uri="{FF2B5EF4-FFF2-40B4-BE49-F238E27FC236}">
                <a16:creationId xmlns:a16="http://schemas.microsoft.com/office/drawing/2014/main" id="{CA6C7BF9-440A-AFA5-1B8E-DA7F74A5DB7A}"/>
              </a:ext>
            </a:extLst>
          </p:cNvPr>
          <p:cNvSpPr/>
          <p:nvPr userDrawn="1"/>
        </p:nvSpPr>
        <p:spPr>
          <a:xfrm>
            <a:off x="738839" y="3032564"/>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113316"/>
      </p:ext>
    </p:extLst>
  </p:cSld>
  <p:clrMapOvr>
    <a:masterClrMapping/>
  </p:clrMapOvr>
  <p:extLst>
    <p:ext uri="{DCECCB84-F9BA-43D5-87BE-67443E8EF086}">
      <p15:sldGuideLst xmlns:p15="http://schemas.microsoft.com/office/powerpoint/2012/main">
        <p15:guide id="1" pos="461" userDrawn="1">
          <p15:clr>
            <a:srgbClr val="FBAE40"/>
          </p15:clr>
        </p15:guide>
        <p15:guide id="2" orient="horz" pos="392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c 1 green">
    <p:bg>
      <p:bgPr>
        <a:solidFill>
          <a:srgbClr val="67796C"/>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0782387-7C54-8402-073A-F767390F85E4}"/>
              </a:ext>
            </a:extLst>
          </p:cNvPr>
          <p:cNvPicPr>
            <a:picLocks noChangeAspect="1"/>
          </p:cNvPicPr>
          <p:nvPr userDrawn="1"/>
        </p:nvPicPr>
        <p:blipFill>
          <a:blip>
            <a:extLst>
              <a:ext uri="{96DAC541-7B7A-43D3-8B79-37D633B846F1}">
                <asvg:svgBlip xmlns:asvg="http://schemas.microsoft.com/office/drawing/2016/SVG/main" r:embed="rId2"/>
              </a:ext>
            </a:extLst>
          </a:blip>
          <a:srcRect l="-6329" t="9667" r="54989" b="9667"/>
          <a:stretch/>
        </p:blipFill>
        <p:spPr>
          <a:xfrm>
            <a:off x="7617151" y="-177800"/>
            <a:ext cx="4591178" cy="7213600"/>
          </a:xfrm>
          <a:prstGeom prst="rect">
            <a:avLst/>
          </a:prstGeom>
        </p:spPr>
      </p:pic>
      <p:pic>
        <p:nvPicPr>
          <p:cNvPr id="5" name="Picture 4">
            <a:extLst>
              <a:ext uri="{FF2B5EF4-FFF2-40B4-BE49-F238E27FC236}">
                <a16:creationId xmlns:a16="http://schemas.microsoft.com/office/drawing/2014/main" id="{01BEFE54-0241-3402-DE85-666F4D6E5DBC}"/>
              </a:ext>
            </a:extLst>
          </p:cNvPr>
          <p:cNvPicPr>
            <a:picLocks noChangeAspect="1"/>
          </p:cNvPicPr>
          <p:nvPr userDrawn="1"/>
        </p:nvPicPr>
        <p:blipFill>
          <a:blip r:embed="rId3"/>
          <a:stretch>
            <a:fillRect/>
          </a:stretch>
        </p:blipFill>
        <p:spPr>
          <a:xfrm>
            <a:off x="10061205" y="5907497"/>
            <a:ext cx="1449908" cy="334800"/>
          </a:xfrm>
          <a:prstGeom prst="rect">
            <a:avLst/>
          </a:prstGeom>
        </p:spPr>
      </p:pic>
      <p:sp>
        <p:nvSpPr>
          <p:cNvPr id="8" name="Title 1">
            <a:extLst>
              <a:ext uri="{FF2B5EF4-FFF2-40B4-BE49-F238E27FC236}">
                <a16:creationId xmlns:a16="http://schemas.microsoft.com/office/drawing/2014/main" id="{63276A15-5CFC-B70B-9F4D-E5B1106D3CF3}"/>
              </a:ext>
            </a:extLst>
          </p:cNvPr>
          <p:cNvSpPr>
            <a:spLocks noGrp="1"/>
          </p:cNvSpPr>
          <p:nvPr>
            <p:ph type="title" hasCustomPrompt="1"/>
          </p:nvPr>
        </p:nvSpPr>
        <p:spPr>
          <a:xfrm>
            <a:off x="706093" y="1208623"/>
            <a:ext cx="9310254" cy="1315916"/>
          </a:xfrm>
          <a:prstGeom prst="rect">
            <a:avLst/>
          </a:prstGeom>
        </p:spPr>
        <p:txBody>
          <a:bodyPr lIns="0" tIns="0" rIns="0" bIns="0" anchor="b" anchorCtr="0"/>
          <a:lstStyle>
            <a:lvl1pPr>
              <a:defRPr sz="4270" b="0" i="0">
                <a:solidFill>
                  <a:schemeClr val="bg1"/>
                </a:solidFill>
                <a:latin typeface="Spectral" panose="02020502060000000000" pitchFamily="18" charset="77"/>
              </a:defRPr>
            </a:lvl1pPr>
          </a:lstStyle>
          <a:p>
            <a:r>
              <a:rPr lang="en-US" dirty="0"/>
              <a:t>Intro slide header. </a:t>
            </a:r>
            <a:br>
              <a:rPr lang="en-US" dirty="0"/>
            </a:br>
            <a:r>
              <a:rPr lang="en-US" dirty="0"/>
              <a:t>Please use up to 2 lines.</a:t>
            </a:r>
          </a:p>
        </p:txBody>
      </p:sp>
      <p:sp>
        <p:nvSpPr>
          <p:cNvPr id="10" name="Text Placeholder 20">
            <a:extLst>
              <a:ext uri="{FF2B5EF4-FFF2-40B4-BE49-F238E27FC236}">
                <a16:creationId xmlns:a16="http://schemas.microsoft.com/office/drawing/2014/main" id="{2F77AAC2-8414-B128-58BA-3C07CA3DA60E}"/>
              </a:ext>
            </a:extLst>
          </p:cNvPr>
          <p:cNvSpPr>
            <a:spLocks noGrp="1"/>
          </p:cNvSpPr>
          <p:nvPr>
            <p:ph type="body" sz="quarter" idx="10" hasCustomPrompt="1"/>
          </p:nvPr>
        </p:nvSpPr>
        <p:spPr>
          <a:xfrm>
            <a:off x="744513" y="676009"/>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11" name="Picture Placeholder 5">
            <a:extLst>
              <a:ext uri="{FF2B5EF4-FFF2-40B4-BE49-F238E27FC236}">
                <a16:creationId xmlns:a16="http://schemas.microsoft.com/office/drawing/2014/main" id="{5C0B199B-5C2B-F1B6-919C-3C563185D78D}"/>
              </a:ext>
            </a:extLst>
          </p:cNvPr>
          <p:cNvSpPr>
            <a:spLocks noGrp="1"/>
          </p:cNvSpPr>
          <p:nvPr>
            <p:ph type="pic" sz="quarter" idx="11" hasCustomPrompt="1"/>
          </p:nvPr>
        </p:nvSpPr>
        <p:spPr>
          <a:xfrm>
            <a:off x="747983" y="3839810"/>
            <a:ext cx="2392781" cy="2392781"/>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1000">
                <a:solidFill>
                  <a:schemeClr val="bg1"/>
                </a:solidFill>
                <a:latin typeface="Work Sans" pitchFamily="2" charset="77"/>
              </a:defRPr>
            </a:lvl1pPr>
          </a:lstStyle>
          <a:p>
            <a:r>
              <a:rPr lang="en-US" dirty="0"/>
              <a:t>Click to insert a photo you have on file</a:t>
            </a:r>
          </a:p>
        </p:txBody>
      </p:sp>
      <p:sp>
        <p:nvSpPr>
          <p:cNvPr id="4" name="Rectangle 3">
            <a:extLst>
              <a:ext uri="{FF2B5EF4-FFF2-40B4-BE49-F238E27FC236}">
                <a16:creationId xmlns:a16="http://schemas.microsoft.com/office/drawing/2014/main" id="{A8DC1CE3-78E2-0E1D-9296-41CE7A4DD48D}"/>
              </a:ext>
            </a:extLst>
          </p:cNvPr>
          <p:cNvSpPr/>
          <p:nvPr userDrawn="1"/>
        </p:nvSpPr>
        <p:spPr>
          <a:xfrm>
            <a:off x="738839" y="3032564"/>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768940"/>
      </p:ext>
    </p:extLst>
  </p:cSld>
  <p:clrMapOvr>
    <a:masterClrMapping/>
  </p:clrMapOvr>
  <p:extLst>
    <p:ext uri="{DCECCB84-F9BA-43D5-87BE-67443E8EF086}">
      <p15:sldGuideLst xmlns:p15="http://schemas.microsoft.com/office/powerpoint/2012/main">
        <p15:guide id="1" pos="461" userDrawn="1">
          <p15:clr>
            <a:srgbClr val="FBAE40"/>
          </p15:clr>
        </p15:guide>
        <p15:guide id="2" orient="horz" pos="392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ic 1 white">
    <p:bg>
      <p:bgPr>
        <a:solidFill>
          <a:srgbClr val="F2F2F2"/>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0782387-7C54-8402-073A-F767390F85E4}"/>
              </a:ext>
            </a:extLst>
          </p:cNvPr>
          <p:cNvPicPr>
            <a:picLocks noChangeAspect="1"/>
          </p:cNvPicPr>
          <p:nvPr userDrawn="1"/>
        </p:nvPicPr>
        <p:blipFill>
          <a:blip>
            <a:extLst>
              <a:ext uri="{96DAC541-7B7A-43D3-8B79-37D633B846F1}">
                <asvg:svgBlip xmlns:asvg="http://schemas.microsoft.com/office/drawing/2016/SVG/main" r:embed="rId2"/>
              </a:ext>
            </a:extLst>
          </a:blip>
          <a:srcRect l="-6329" t="9667" r="54989" b="9667"/>
          <a:stretch/>
        </p:blipFill>
        <p:spPr>
          <a:xfrm>
            <a:off x="7617151" y="-177800"/>
            <a:ext cx="4591178" cy="7213600"/>
          </a:xfrm>
          <a:prstGeom prst="rect">
            <a:avLst/>
          </a:prstGeom>
        </p:spPr>
      </p:pic>
      <p:pic>
        <p:nvPicPr>
          <p:cNvPr id="7" name="Picture 6">
            <a:extLst>
              <a:ext uri="{FF2B5EF4-FFF2-40B4-BE49-F238E27FC236}">
                <a16:creationId xmlns:a16="http://schemas.microsoft.com/office/drawing/2014/main" id="{922FAED6-9789-5C48-9132-7924FA748FC0}"/>
              </a:ext>
            </a:extLst>
          </p:cNvPr>
          <p:cNvPicPr>
            <a:picLocks noChangeAspect="1"/>
          </p:cNvPicPr>
          <p:nvPr userDrawn="1"/>
        </p:nvPicPr>
        <p:blipFill>
          <a:blip r:embed="rId3"/>
          <a:stretch>
            <a:fillRect/>
          </a:stretch>
        </p:blipFill>
        <p:spPr>
          <a:xfrm>
            <a:off x="10061205" y="5904794"/>
            <a:ext cx="1450800" cy="335008"/>
          </a:xfrm>
          <a:prstGeom prst="rect">
            <a:avLst/>
          </a:prstGeom>
        </p:spPr>
      </p:pic>
      <p:sp>
        <p:nvSpPr>
          <p:cNvPr id="8" name="Title 1">
            <a:extLst>
              <a:ext uri="{FF2B5EF4-FFF2-40B4-BE49-F238E27FC236}">
                <a16:creationId xmlns:a16="http://schemas.microsoft.com/office/drawing/2014/main" id="{79482C9A-07ED-807C-B967-B979537F8826}"/>
              </a:ext>
            </a:extLst>
          </p:cNvPr>
          <p:cNvSpPr>
            <a:spLocks noGrp="1"/>
          </p:cNvSpPr>
          <p:nvPr>
            <p:ph type="title" hasCustomPrompt="1"/>
          </p:nvPr>
        </p:nvSpPr>
        <p:spPr>
          <a:xfrm>
            <a:off x="706093" y="1208623"/>
            <a:ext cx="9310254" cy="1315916"/>
          </a:xfrm>
          <a:prstGeom prst="rect">
            <a:avLst/>
          </a:prstGeom>
        </p:spPr>
        <p:txBody>
          <a:bodyPr lIns="0" tIns="0" rIns="0" bIns="0" anchor="b" anchorCtr="0"/>
          <a:lstStyle>
            <a:lvl1pPr>
              <a:defRPr sz="4270" b="0" i="0">
                <a:solidFill>
                  <a:schemeClr val="tx1"/>
                </a:solidFill>
                <a:latin typeface="Spectral" panose="02020502060000000000" pitchFamily="18" charset="77"/>
              </a:defRPr>
            </a:lvl1pPr>
          </a:lstStyle>
          <a:p>
            <a:r>
              <a:rPr lang="en-US" dirty="0"/>
              <a:t>Intro slide header. </a:t>
            </a:r>
            <a:br>
              <a:rPr lang="en-US" dirty="0"/>
            </a:br>
            <a:r>
              <a:rPr lang="en-US" dirty="0"/>
              <a:t>Please use up to 2 lines.</a:t>
            </a:r>
          </a:p>
        </p:txBody>
      </p:sp>
      <p:sp>
        <p:nvSpPr>
          <p:cNvPr id="10" name="Text Placeholder 20">
            <a:extLst>
              <a:ext uri="{FF2B5EF4-FFF2-40B4-BE49-F238E27FC236}">
                <a16:creationId xmlns:a16="http://schemas.microsoft.com/office/drawing/2014/main" id="{419D6CE9-F61A-9034-D1BD-AB3B3AE69BA0}"/>
              </a:ext>
            </a:extLst>
          </p:cNvPr>
          <p:cNvSpPr>
            <a:spLocks noGrp="1"/>
          </p:cNvSpPr>
          <p:nvPr>
            <p:ph type="body" sz="quarter" idx="10" hasCustomPrompt="1"/>
          </p:nvPr>
        </p:nvSpPr>
        <p:spPr>
          <a:xfrm>
            <a:off x="744513" y="676009"/>
            <a:ext cx="3582987" cy="153866"/>
          </a:xfrm>
          <a:prstGeom prst="rect">
            <a:avLst/>
          </a:prstGeom>
        </p:spPr>
        <p:txBody>
          <a:bodyPr lIns="0" tIns="0" rIns="0" bIns="0"/>
          <a:lstStyle>
            <a:lvl1pPr marL="0" indent="0">
              <a:buNone/>
              <a:defRPr sz="1000" spc="300">
                <a:solidFill>
                  <a:schemeClr val="tx1"/>
                </a:solidFill>
                <a:latin typeface="Work Sans" pitchFamily="2" charset="77"/>
              </a:defRPr>
            </a:lvl1pPr>
          </a:lstStyle>
          <a:p>
            <a:pPr lvl="0"/>
            <a:r>
              <a:rPr lang="en-US" dirty="0"/>
              <a:t>NAME OF FACULTY OR DEPARTMENT</a:t>
            </a:r>
          </a:p>
        </p:txBody>
      </p:sp>
      <p:sp>
        <p:nvSpPr>
          <p:cNvPr id="11" name="Picture Placeholder 5">
            <a:extLst>
              <a:ext uri="{FF2B5EF4-FFF2-40B4-BE49-F238E27FC236}">
                <a16:creationId xmlns:a16="http://schemas.microsoft.com/office/drawing/2014/main" id="{2FBE9042-266D-490A-CD49-E6B844342257}"/>
              </a:ext>
            </a:extLst>
          </p:cNvPr>
          <p:cNvSpPr>
            <a:spLocks noGrp="1"/>
          </p:cNvSpPr>
          <p:nvPr>
            <p:ph type="pic" sz="quarter" idx="11" hasCustomPrompt="1"/>
          </p:nvPr>
        </p:nvSpPr>
        <p:spPr>
          <a:xfrm>
            <a:off x="747983" y="3839810"/>
            <a:ext cx="2392781" cy="2392781"/>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1000">
                <a:solidFill>
                  <a:schemeClr val="bg1"/>
                </a:solidFill>
                <a:latin typeface="Work Sans" pitchFamily="2" charset="77"/>
              </a:defRPr>
            </a:lvl1pPr>
          </a:lstStyle>
          <a:p>
            <a:r>
              <a:rPr lang="en-US" dirty="0"/>
              <a:t>Click to insert a photo you have on file</a:t>
            </a:r>
          </a:p>
        </p:txBody>
      </p:sp>
      <p:sp>
        <p:nvSpPr>
          <p:cNvPr id="4" name="Rectangle 3">
            <a:extLst>
              <a:ext uri="{FF2B5EF4-FFF2-40B4-BE49-F238E27FC236}">
                <a16:creationId xmlns:a16="http://schemas.microsoft.com/office/drawing/2014/main" id="{75478047-6AA0-786D-B2A7-918B04AE938C}"/>
              </a:ext>
            </a:extLst>
          </p:cNvPr>
          <p:cNvSpPr/>
          <p:nvPr userDrawn="1"/>
        </p:nvSpPr>
        <p:spPr>
          <a:xfrm>
            <a:off x="738839" y="3032564"/>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350177"/>
      </p:ext>
    </p:extLst>
  </p:cSld>
  <p:clrMapOvr>
    <a:masterClrMapping/>
  </p:clrMapOvr>
  <p:extLst>
    <p:ext uri="{DCECCB84-F9BA-43D5-87BE-67443E8EF086}">
      <p15:sldGuideLst xmlns:p15="http://schemas.microsoft.com/office/powerpoint/2012/main">
        <p15:guide id="1" pos="461" userDrawn="1">
          <p15:clr>
            <a:srgbClr val="FBAE40"/>
          </p15:clr>
        </p15:guide>
        <p15:guide id="2" orient="horz" pos="39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ic 2 garnet">
    <p:bg>
      <p:bgPr>
        <a:solidFill>
          <a:srgbClr val="8F001A"/>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DAFA6-63C0-E47E-B1BB-B1F4C9BAB089}"/>
              </a:ext>
            </a:extLst>
          </p:cNvPr>
          <p:cNvPicPr>
            <a:picLocks noChangeAspect="1"/>
          </p:cNvPicPr>
          <p:nvPr userDrawn="1"/>
        </p:nvPicPr>
        <p:blipFill>
          <a:blip>
            <a:extLst>
              <a:ext uri="{96DAC541-7B7A-43D3-8B79-37D633B846F1}">
                <asvg:svgBlip xmlns:asvg="http://schemas.microsoft.com/office/drawing/2016/SVG/main" r:embed="rId2"/>
              </a:ext>
            </a:extLst>
          </a:blip>
          <a:srcRect l="49659" t="-1061" r="-783" b="50197"/>
          <a:stretch/>
        </p:blipFill>
        <p:spPr>
          <a:xfrm>
            <a:off x="-64075" y="1937289"/>
            <a:ext cx="4961540" cy="4936210"/>
          </a:xfrm>
          <a:prstGeom prst="rect">
            <a:avLst/>
          </a:prstGeom>
        </p:spPr>
      </p:pic>
      <p:pic>
        <p:nvPicPr>
          <p:cNvPr id="5" name="Picture 4">
            <a:extLst>
              <a:ext uri="{FF2B5EF4-FFF2-40B4-BE49-F238E27FC236}">
                <a16:creationId xmlns:a16="http://schemas.microsoft.com/office/drawing/2014/main" id="{B9D84DC5-7120-F0E7-CB4B-68092ED4F075}"/>
              </a:ext>
            </a:extLst>
          </p:cNvPr>
          <p:cNvPicPr>
            <a:picLocks noChangeAspect="1"/>
          </p:cNvPicPr>
          <p:nvPr userDrawn="1"/>
        </p:nvPicPr>
        <p:blipFill>
          <a:blip r:embed="rId3"/>
          <a:stretch>
            <a:fillRect/>
          </a:stretch>
        </p:blipFill>
        <p:spPr>
          <a:xfrm>
            <a:off x="734277" y="5919560"/>
            <a:ext cx="1476120" cy="340854"/>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714044" y="1298073"/>
            <a:ext cx="9310254" cy="1940705"/>
          </a:xfrm>
          <a:prstGeom prst="rect">
            <a:avLst/>
          </a:prstGeom>
        </p:spPr>
        <p:txBody>
          <a:bodyPr lIns="0" tIns="0" rIns="0" bIns="0" anchor="b" anchorCtr="0"/>
          <a:lstStyle>
            <a:lvl1pPr>
              <a:defRPr sz="4270" b="0" i="0">
                <a:solidFill>
                  <a:schemeClr val="bg1"/>
                </a:solidFill>
                <a:latin typeface="Spectral" panose="02020502060000000000" pitchFamily="18" charset="77"/>
              </a:defRPr>
            </a:lvl1pPr>
          </a:lstStyle>
          <a:p>
            <a:r>
              <a:rPr lang="en-US" dirty="0"/>
              <a:t>Intro slide header. </a:t>
            </a:r>
            <a:br>
              <a:rPr lang="en-US" dirty="0"/>
            </a:br>
            <a:r>
              <a:rPr lang="en-US" dirty="0"/>
              <a:t>Please use a maximum </a:t>
            </a:r>
            <a:br>
              <a:rPr lang="en-US" dirty="0"/>
            </a:br>
            <a:r>
              <a:rPr lang="en-US" dirty="0"/>
              <a:t>of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736562" y="676009"/>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6" name="Picture Placeholder 5">
            <a:extLst>
              <a:ext uri="{FF2B5EF4-FFF2-40B4-BE49-F238E27FC236}">
                <a16:creationId xmlns:a16="http://schemas.microsoft.com/office/drawing/2014/main" id="{9D82FF68-3018-8AC3-CE00-161374A45074}"/>
              </a:ext>
            </a:extLst>
          </p:cNvPr>
          <p:cNvSpPr>
            <a:spLocks noGrp="1"/>
          </p:cNvSpPr>
          <p:nvPr>
            <p:ph type="pic" sz="quarter" idx="11" hasCustomPrompt="1"/>
          </p:nvPr>
        </p:nvSpPr>
        <p:spPr>
          <a:xfrm>
            <a:off x="8943377" y="222837"/>
            <a:ext cx="6430034" cy="6430034"/>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1000">
                <a:solidFill>
                  <a:schemeClr val="bg1"/>
                </a:solidFill>
                <a:latin typeface="Work Sans" pitchFamily="2" charset="77"/>
              </a:defRPr>
            </a:lvl1pPr>
          </a:lstStyle>
          <a:p>
            <a:r>
              <a:rPr lang="en-US" dirty="0"/>
              <a:t>Click to insert a photo you have on file</a:t>
            </a:r>
          </a:p>
        </p:txBody>
      </p:sp>
      <p:sp>
        <p:nvSpPr>
          <p:cNvPr id="4" name="Rectangle 3">
            <a:extLst>
              <a:ext uri="{FF2B5EF4-FFF2-40B4-BE49-F238E27FC236}">
                <a16:creationId xmlns:a16="http://schemas.microsoft.com/office/drawing/2014/main" id="{4DE9275C-24EF-C042-EC42-491B562F437E}"/>
              </a:ext>
            </a:extLst>
          </p:cNvPr>
          <p:cNvSpPr/>
          <p:nvPr userDrawn="1"/>
        </p:nvSpPr>
        <p:spPr>
          <a:xfrm>
            <a:off x="738839" y="3787994"/>
            <a:ext cx="900000" cy="1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2665"/>
      </p:ext>
    </p:extLst>
  </p:cSld>
  <p:clrMapOvr>
    <a:masterClrMapping/>
  </p:clrMapOvr>
  <p:extLst>
    <p:ext uri="{DCECCB84-F9BA-43D5-87BE-67443E8EF086}">
      <p15:sldGuideLst xmlns:p15="http://schemas.microsoft.com/office/powerpoint/2012/main">
        <p15:guide id="1" pos="46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text 1 charcoal">
    <p:bg>
      <p:bgPr>
        <a:solidFill>
          <a:srgbClr val="2D2D2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295BA-6EB4-A80A-F98F-BDCE5CD9DD8F}"/>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noRot="1" noMove="1" noResize="1" noEditPoints="1" noAdjustHandles="1" noChangeArrowheads="1" noChangeShapeType="1"/>
          </p:cNvSpPr>
          <p:nvPr>
            <p:ph type="title" hasCustomPrompt="1"/>
          </p:nvPr>
        </p:nvSpPr>
        <p:spPr>
          <a:xfrm>
            <a:off x="598517" y="2658147"/>
            <a:ext cx="9310254" cy="1940705"/>
          </a:xfrm>
          <a:prstGeom prst="rect">
            <a:avLst/>
          </a:prstGeom>
        </p:spPr>
        <p:txBody>
          <a:bodyPr lIns="0" tIns="0" rIns="0" bIns="0" anchor="b" anchorCtr="0"/>
          <a:lstStyle>
            <a:lvl1pPr>
              <a:defRPr sz="5000" b="1" i="0">
                <a:solidFill>
                  <a:schemeClr val="bg1"/>
                </a:solidFill>
                <a:latin typeface="Work Sans" pitchFamily="2" charset="77"/>
              </a:defRPr>
            </a:lvl1pPr>
          </a:lstStyle>
          <a:p>
            <a:r>
              <a:rPr lang="en-US" dirty="0"/>
              <a:t>Intro slide header. </a:t>
            </a:r>
            <a:br>
              <a:rPr lang="en-US" dirty="0"/>
            </a:br>
            <a:r>
              <a:rPr lang="en-US" dirty="0"/>
              <a:t>Please use a maximum </a:t>
            </a:r>
            <a:br>
              <a:rPr lang="en-US" dirty="0"/>
            </a:br>
            <a:r>
              <a:rPr lang="en-US" dirty="0"/>
              <a:t>of three to four lines. </a:t>
            </a:r>
          </a:p>
        </p:txBody>
      </p:sp>
      <p:pic>
        <p:nvPicPr>
          <p:cNvPr id="5" name="Picture 4">
            <a:extLst>
              <a:ext uri="{FF2B5EF4-FFF2-40B4-BE49-F238E27FC236}">
                <a16:creationId xmlns:a16="http://schemas.microsoft.com/office/drawing/2014/main" id="{C4B0EB91-AE2A-99AC-C851-A0B3F0C1A320}"/>
              </a:ext>
            </a:extLst>
          </p:cNvPr>
          <p:cNvPicPr>
            <a:picLocks noChangeAspect="1"/>
          </p:cNvPicPr>
          <p:nvPr userDrawn="1"/>
        </p:nvPicPr>
        <p:blipFill>
          <a:blip r:embed="rId3"/>
          <a:stretch>
            <a:fillRect/>
          </a:stretch>
        </p:blipFill>
        <p:spPr>
          <a:xfrm>
            <a:off x="620286" y="578855"/>
            <a:ext cx="1557681" cy="359687"/>
          </a:xfrm>
          <a:prstGeom prst="rect">
            <a:avLst/>
          </a:prstGeom>
        </p:spPr>
      </p:pic>
      <p:sp>
        <p:nvSpPr>
          <p:cNvPr id="6" name="Text Placeholder 20">
            <a:extLst>
              <a:ext uri="{FF2B5EF4-FFF2-40B4-BE49-F238E27FC236}">
                <a16:creationId xmlns:a16="http://schemas.microsoft.com/office/drawing/2014/main" id="{96B7720E-3715-E391-5F7D-E4CB6AEBDE97}"/>
              </a:ext>
            </a:extLst>
          </p:cNvPr>
          <p:cNvSpPr>
            <a:spLocks noGrp="1"/>
          </p:cNvSpPr>
          <p:nvPr>
            <p:ph type="body" sz="quarter" idx="10" hasCustomPrompt="1"/>
          </p:nvPr>
        </p:nvSpPr>
        <p:spPr>
          <a:xfrm>
            <a:off x="622370" y="6080819"/>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4" name="Rectangle 3">
            <a:extLst>
              <a:ext uri="{FF2B5EF4-FFF2-40B4-BE49-F238E27FC236}">
                <a16:creationId xmlns:a16="http://schemas.microsoft.com/office/drawing/2014/main" id="{E0B87944-17A4-2855-4D74-685141904150}"/>
              </a:ext>
            </a:extLst>
          </p:cNvPr>
          <p:cNvSpPr/>
          <p:nvPr userDrawn="1"/>
        </p:nvSpPr>
        <p:spPr>
          <a:xfrm>
            <a:off x="642360" y="5092615"/>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346656"/>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ic 2 charcoal">
    <p:bg>
      <p:bgPr>
        <a:solidFill>
          <a:srgbClr val="2D2D2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DAFA6-63C0-E47E-B1BB-B1F4C9BAB089}"/>
              </a:ext>
            </a:extLst>
          </p:cNvPr>
          <p:cNvPicPr>
            <a:picLocks noChangeAspect="1"/>
          </p:cNvPicPr>
          <p:nvPr userDrawn="1"/>
        </p:nvPicPr>
        <p:blipFill>
          <a:blip>
            <a:extLst>
              <a:ext uri="{96DAC541-7B7A-43D3-8B79-37D633B846F1}">
                <asvg:svgBlip xmlns:asvg="http://schemas.microsoft.com/office/drawing/2016/SVG/main" r:embed="rId2"/>
              </a:ext>
            </a:extLst>
          </a:blip>
          <a:srcRect l="49659" t="-1061" r="-783" b="50197"/>
          <a:stretch/>
        </p:blipFill>
        <p:spPr>
          <a:xfrm>
            <a:off x="-64075" y="1937289"/>
            <a:ext cx="4961540" cy="4936210"/>
          </a:xfrm>
          <a:prstGeom prst="rect">
            <a:avLst/>
          </a:prstGeom>
        </p:spPr>
      </p:pic>
      <p:pic>
        <p:nvPicPr>
          <p:cNvPr id="5" name="Picture 4">
            <a:extLst>
              <a:ext uri="{FF2B5EF4-FFF2-40B4-BE49-F238E27FC236}">
                <a16:creationId xmlns:a16="http://schemas.microsoft.com/office/drawing/2014/main" id="{B9D84DC5-7120-F0E7-CB4B-68092ED4F075}"/>
              </a:ext>
            </a:extLst>
          </p:cNvPr>
          <p:cNvPicPr>
            <a:picLocks noChangeAspect="1"/>
          </p:cNvPicPr>
          <p:nvPr userDrawn="1"/>
        </p:nvPicPr>
        <p:blipFill>
          <a:blip r:embed="rId3"/>
          <a:stretch>
            <a:fillRect/>
          </a:stretch>
        </p:blipFill>
        <p:spPr>
          <a:xfrm>
            <a:off x="734277" y="5919560"/>
            <a:ext cx="1476120" cy="340854"/>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714044" y="1298073"/>
            <a:ext cx="9310254" cy="1940705"/>
          </a:xfrm>
          <a:prstGeom prst="rect">
            <a:avLst/>
          </a:prstGeom>
        </p:spPr>
        <p:txBody>
          <a:bodyPr lIns="0" tIns="0" rIns="0" bIns="0" anchor="b" anchorCtr="0"/>
          <a:lstStyle>
            <a:lvl1pPr>
              <a:defRPr sz="4270" b="0" i="0">
                <a:solidFill>
                  <a:schemeClr val="bg1"/>
                </a:solidFill>
                <a:latin typeface="Spectral" panose="02020502060000000000" pitchFamily="18" charset="77"/>
              </a:defRPr>
            </a:lvl1pPr>
          </a:lstStyle>
          <a:p>
            <a:r>
              <a:rPr lang="en-US" dirty="0"/>
              <a:t>Intro slide header. </a:t>
            </a:r>
            <a:br>
              <a:rPr lang="en-US" dirty="0"/>
            </a:br>
            <a:r>
              <a:rPr lang="en-US" dirty="0"/>
              <a:t>Please use a maximum </a:t>
            </a:r>
            <a:br>
              <a:rPr lang="en-US" dirty="0"/>
            </a:br>
            <a:r>
              <a:rPr lang="en-US" dirty="0"/>
              <a:t>of three lines.</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736562" y="676009"/>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6" name="Picture Placeholder 5">
            <a:extLst>
              <a:ext uri="{FF2B5EF4-FFF2-40B4-BE49-F238E27FC236}">
                <a16:creationId xmlns:a16="http://schemas.microsoft.com/office/drawing/2014/main" id="{9D82FF68-3018-8AC3-CE00-161374A45074}"/>
              </a:ext>
            </a:extLst>
          </p:cNvPr>
          <p:cNvSpPr>
            <a:spLocks noGrp="1"/>
          </p:cNvSpPr>
          <p:nvPr>
            <p:ph type="pic" sz="quarter" idx="11" hasCustomPrompt="1"/>
          </p:nvPr>
        </p:nvSpPr>
        <p:spPr>
          <a:xfrm>
            <a:off x="8943377" y="222837"/>
            <a:ext cx="6430034" cy="6430034"/>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1000">
                <a:solidFill>
                  <a:schemeClr val="bg1"/>
                </a:solidFill>
                <a:latin typeface="Work Sans" pitchFamily="2" charset="77"/>
              </a:defRPr>
            </a:lvl1pPr>
          </a:lstStyle>
          <a:p>
            <a:r>
              <a:rPr lang="en-US" dirty="0"/>
              <a:t>Click to insert a photo you have on file</a:t>
            </a:r>
          </a:p>
        </p:txBody>
      </p:sp>
      <p:sp>
        <p:nvSpPr>
          <p:cNvPr id="4" name="Rectangle 3">
            <a:extLst>
              <a:ext uri="{FF2B5EF4-FFF2-40B4-BE49-F238E27FC236}">
                <a16:creationId xmlns:a16="http://schemas.microsoft.com/office/drawing/2014/main" id="{22305E72-D24C-A4CC-E9BC-EBE9AFFAF22F}"/>
              </a:ext>
            </a:extLst>
          </p:cNvPr>
          <p:cNvSpPr/>
          <p:nvPr userDrawn="1"/>
        </p:nvSpPr>
        <p:spPr>
          <a:xfrm>
            <a:off x="738839" y="3787994"/>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881063"/>
      </p:ext>
    </p:extLst>
  </p:cSld>
  <p:clrMapOvr>
    <a:masterClrMapping/>
  </p:clrMapOvr>
  <p:extLst>
    <p:ext uri="{DCECCB84-F9BA-43D5-87BE-67443E8EF086}">
      <p15:sldGuideLst xmlns:p15="http://schemas.microsoft.com/office/powerpoint/2012/main">
        <p15:guide id="1" pos="46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ic 2 grey">
    <p:bg>
      <p:bgPr>
        <a:solidFill>
          <a:srgbClr val="80746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DAFA6-63C0-E47E-B1BB-B1F4C9BAB089}"/>
              </a:ext>
            </a:extLst>
          </p:cNvPr>
          <p:cNvPicPr>
            <a:picLocks noChangeAspect="1"/>
          </p:cNvPicPr>
          <p:nvPr userDrawn="1"/>
        </p:nvPicPr>
        <p:blipFill>
          <a:blip>
            <a:extLst>
              <a:ext uri="{96DAC541-7B7A-43D3-8B79-37D633B846F1}">
                <asvg:svgBlip xmlns:asvg="http://schemas.microsoft.com/office/drawing/2016/SVG/main" r:embed="rId2"/>
              </a:ext>
            </a:extLst>
          </a:blip>
          <a:srcRect l="49659" t="-1061" r="-783" b="50197"/>
          <a:stretch/>
        </p:blipFill>
        <p:spPr>
          <a:xfrm>
            <a:off x="-64075" y="1937289"/>
            <a:ext cx="4961540" cy="4936210"/>
          </a:xfrm>
          <a:prstGeom prst="rect">
            <a:avLst/>
          </a:prstGeom>
        </p:spPr>
      </p:pic>
      <p:pic>
        <p:nvPicPr>
          <p:cNvPr id="5" name="Picture 4">
            <a:extLst>
              <a:ext uri="{FF2B5EF4-FFF2-40B4-BE49-F238E27FC236}">
                <a16:creationId xmlns:a16="http://schemas.microsoft.com/office/drawing/2014/main" id="{B9D84DC5-7120-F0E7-CB4B-68092ED4F075}"/>
              </a:ext>
            </a:extLst>
          </p:cNvPr>
          <p:cNvPicPr>
            <a:picLocks noChangeAspect="1"/>
          </p:cNvPicPr>
          <p:nvPr userDrawn="1"/>
        </p:nvPicPr>
        <p:blipFill>
          <a:blip r:embed="rId3"/>
          <a:stretch>
            <a:fillRect/>
          </a:stretch>
        </p:blipFill>
        <p:spPr>
          <a:xfrm>
            <a:off x="734277" y="5919560"/>
            <a:ext cx="1476120" cy="340854"/>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714044" y="1298073"/>
            <a:ext cx="9310254" cy="1940705"/>
          </a:xfrm>
          <a:prstGeom prst="rect">
            <a:avLst/>
          </a:prstGeom>
        </p:spPr>
        <p:txBody>
          <a:bodyPr lIns="0" tIns="0" rIns="0" bIns="0" anchor="b" anchorCtr="0"/>
          <a:lstStyle>
            <a:lvl1pPr>
              <a:defRPr sz="4270" b="0" i="0">
                <a:solidFill>
                  <a:schemeClr val="bg1"/>
                </a:solidFill>
                <a:latin typeface="Spectral" panose="02020502060000000000" pitchFamily="18" charset="77"/>
              </a:defRPr>
            </a:lvl1pPr>
          </a:lstStyle>
          <a:p>
            <a:r>
              <a:rPr lang="en-US" dirty="0"/>
              <a:t>Intro slide header. </a:t>
            </a:r>
            <a:br>
              <a:rPr lang="en-US" dirty="0"/>
            </a:br>
            <a:r>
              <a:rPr lang="en-US" dirty="0"/>
              <a:t>Please use a maximum </a:t>
            </a:r>
            <a:br>
              <a:rPr lang="en-US" dirty="0"/>
            </a:br>
            <a:r>
              <a:rPr lang="en-US" dirty="0"/>
              <a:t>of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736562" y="676009"/>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6" name="Picture Placeholder 5">
            <a:extLst>
              <a:ext uri="{FF2B5EF4-FFF2-40B4-BE49-F238E27FC236}">
                <a16:creationId xmlns:a16="http://schemas.microsoft.com/office/drawing/2014/main" id="{9D82FF68-3018-8AC3-CE00-161374A45074}"/>
              </a:ext>
            </a:extLst>
          </p:cNvPr>
          <p:cNvSpPr>
            <a:spLocks noGrp="1"/>
          </p:cNvSpPr>
          <p:nvPr>
            <p:ph type="pic" sz="quarter" idx="11" hasCustomPrompt="1"/>
          </p:nvPr>
        </p:nvSpPr>
        <p:spPr>
          <a:xfrm>
            <a:off x="8943377" y="222837"/>
            <a:ext cx="6430034" cy="6430034"/>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1000">
                <a:solidFill>
                  <a:schemeClr val="bg1"/>
                </a:solidFill>
                <a:latin typeface="Work Sans" pitchFamily="2" charset="77"/>
              </a:defRPr>
            </a:lvl1pPr>
          </a:lstStyle>
          <a:p>
            <a:r>
              <a:rPr lang="en-US" dirty="0"/>
              <a:t>Click to insert a photo you have on file</a:t>
            </a:r>
          </a:p>
        </p:txBody>
      </p:sp>
      <p:sp>
        <p:nvSpPr>
          <p:cNvPr id="4" name="Rectangle 3">
            <a:extLst>
              <a:ext uri="{FF2B5EF4-FFF2-40B4-BE49-F238E27FC236}">
                <a16:creationId xmlns:a16="http://schemas.microsoft.com/office/drawing/2014/main" id="{591CBB24-1557-91C6-B43E-4C9B617DC8B8}"/>
              </a:ext>
            </a:extLst>
          </p:cNvPr>
          <p:cNvSpPr/>
          <p:nvPr userDrawn="1"/>
        </p:nvSpPr>
        <p:spPr>
          <a:xfrm>
            <a:off x="738839" y="3787994"/>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974372"/>
      </p:ext>
    </p:extLst>
  </p:cSld>
  <p:clrMapOvr>
    <a:masterClrMapping/>
  </p:clrMapOvr>
  <p:extLst>
    <p:ext uri="{DCECCB84-F9BA-43D5-87BE-67443E8EF086}">
      <p15:sldGuideLst xmlns:p15="http://schemas.microsoft.com/office/powerpoint/2012/main">
        <p15:guide id="1" pos="46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ic 2 blue">
    <p:bg>
      <p:bgPr>
        <a:solidFill>
          <a:srgbClr val="636D7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DAFA6-63C0-E47E-B1BB-B1F4C9BAB089}"/>
              </a:ext>
            </a:extLst>
          </p:cNvPr>
          <p:cNvPicPr>
            <a:picLocks noChangeAspect="1"/>
          </p:cNvPicPr>
          <p:nvPr userDrawn="1"/>
        </p:nvPicPr>
        <p:blipFill>
          <a:blip>
            <a:extLst>
              <a:ext uri="{96DAC541-7B7A-43D3-8B79-37D633B846F1}">
                <asvg:svgBlip xmlns:asvg="http://schemas.microsoft.com/office/drawing/2016/SVG/main" r:embed="rId2"/>
              </a:ext>
            </a:extLst>
          </a:blip>
          <a:srcRect l="49659" t="-1061" r="-783" b="50197"/>
          <a:stretch/>
        </p:blipFill>
        <p:spPr>
          <a:xfrm>
            <a:off x="-64075" y="1937289"/>
            <a:ext cx="4961540" cy="4936210"/>
          </a:xfrm>
          <a:prstGeom prst="rect">
            <a:avLst/>
          </a:prstGeom>
        </p:spPr>
      </p:pic>
      <p:pic>
        <p:nvPicPr>
          <p:cNvPr id="5" name="Picture 4">
            <a:extLst>
              <a:ext uri="{FF2B5EF4-FFF2-40B4-BE49-F238E27FC236}">
                <a16:creationId xmlns:a16="http://schemas.microsoft.com/office/drawing/2014/main" id="{B9D84DC5-7120-F0E7-CB4B-68092ED4F075}"/>
              </a:ext>
            </a:extLst>
          </p:cNvPr>
          <p:cNvPicPr>
            <a:picLocks noChangeAspect="1"/>
          </p:cNvPicPr>
          <p:nvPr userDrawn="1"/>
        </p:nvPicPr>
        <p:blipFill>
          <a:blip r:embed="rId3"/>
          <a:stretch>
            <a:fillRect/>
          </a:stretch>
        </p:blipFill>
        <p:spPr>
          <a:xfrm>
            <a:off x="734277" y="5919560"/>
            <a:ext cx="1476120" cy="340854"/>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714044" y="1298073"/>
            <a:ext cx="9310254" cy="1940705"/>
          </a:xfrm>
          <a:prstGeom prst="rect">
            <a:avLst/>
          </a:prstGeom>
        </p:spPr>
        <p:txBody>
          <a:bodyPr lIns="0" tIns="0" rIns="0" bIns="0" anchor="b" anchorCtr="0"/>
          <a:lstStyle>
            <a:lvl1pPr>
              <a:defRPr sz="4270" b="0" i="0">
                <a:solidFill>
                  <a:schemeClr val="bg1"/>
                </a:solidFill>
                <a:latin typeface="Spectral" panose="02020502060000000000" pitchFamily="18" charset="77"/>
              </a:defRPr>
            </a:lvl1pPr>
          </a:lstStyle>
          <a:p>
            <a:r>
              <a:rPr lang="en-US" dirty="0"/>
              <a:t>Intro slide header. </a:t>
            </a:r>
            <a:br>
              <a:rPr lang="en-US" dirty="0"/>
            </a:br>
            <a:r>
              <a:rPr lang="en-US" dirty="0"/>
              <a:t>Please use a maximum </a:t>
            </a:r>
            <a:br>
              <a:rPr lang="en-US" dirty="0"/>
            </a:br>
            <a:r>
              <a:rPr lang="en-US" dirty="0"/>
              <a:t>of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736562" y="676009"/>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6" name="Picture Placeholder 5">
            <a:extLst>
              <a:ext uri="{FF2B5EF4-FFF2-40B4-BE49-F238E27FC236}">
                <a16:creationId xmlns:a16="http://schemas.microsoft.com/office/drawing/2014/main" id="{9D82FF68-3018-8AC3-CE00-161374A45074}"/>
              </a:ext>
            </a:extLst>
          </p:cNvPr>
          <p:cNvSpPr>
            <a:spLocks noGrp="1"/>
          </p:cNvSpPr>
          <p:nvPr>
            <p:ph type="pic" sz="quarter" idx="11" hasCustomPrompt="1"/>
          </p:nvPr>
        </p:nvSpPr>
        <p:spPr>
          <a:xfrm>
            <a:off x="8943377" y="222837"/>
            <a:ext cx="6430034" cy="6430034"/>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1000">
                <a:solidFill>
                  <a:schemeClr val="bg1"/>
                </a:solidFill>
                <a:latin typeface="Work Sans" pitchFamily="2" charset="77"/>
              </a:defRPr>
            </a:lvl1pPr>
          </a:lstStyle>
          <a:p>
            <a:r>
              <a:rPr lang="en-US" dirty="0"/>
              <a:t>Click to insert a photo you have on file</a:t>
            </a:r>
          </a:p>
        </p:txBody>
      </p:sp>
      <p:sp>
        <p:nvSpPr>
          <p:cNvPr id="4" name="Rectangle 3">
            <a:extLst>
              <a:ext uri="{FF2B5EF4-FFF2-40B4-BE49-F238E27FC236}">
                <a16:creationId xmlns:a16="http://schemas.microsoft.com/office/drawing/2014/main" id="{22DB9BCB-A852-AF83-4C7B-426FFDE63FC6}"/>
              </a:ext>
            </a:extLst>
          </p:cNvPr>
          <p:cNvSpPr/>
          <p:nvPr userDrawn="1"/>
        </p:nvSpPr>
        <p:spPr>
          <a:xfrm>
            <a:off x="738839" y="3787994"/>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912278"/>
      </p:ext>
    </p:extLst>
  </p:cSld>
  <p:clrMapOvr>
    <a:masterClrMapping/>
  </p:clrMapOvr>
  <p:extLst>
    <p:ext uri="{DCECCB84-F9BA-43D5-87BE-67443E8EF086}">
      <p15:sldGuideLst xmlns:p15="http://schemas.microsoft.com/office/powerpoint/2012/main">
        <p15:guide id="1" pos="46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ic 2 green">
    <p:bg>
      <p:bgPr>
        <a:solidFill>
          <a:srgbClr val="67796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DAFA6-63C0-E47E-B1BB-B1F4C9BAB089}"/>
              </a:ext>
            </a:extLst>
          </p:cNvPr>
          <p:cNvPicPr>
            <a:picLocks noChangeAspect="1"/>
          </p:cNvPicPr>
          <p:nvPr userDrawn="1"/>
        </p:nvPicPr>
        <p:blipFill>
          <a:blip>
            <a:extLst>
              <a:ext uri="{96DAC541-7B7A-43D3-8B79-37D633B846F1}">
                <asvg:svgBlip xmlns:asvg="http://schemas.microsoft.com/office/drawing/2016/SVG/main" r:embed="rId2"/>
              </a:ext>
            </a:extLst>
          </a:blip>
          <a:srcRect l="49659" t="-1061" r="-783" b="50197"/>
          <a:stretch/>
        </p:blipFill>
        <p:spPr>
          <a:xfrm>
            <a:off x="-64075" y="1937289"/>
            <a:ext cx="4961540" cy="4936210"/>
          </a:xfrm>
          <a:prstGeom prst="rect">
            <a:avLst/>
          </a:prstGeom>
        </p:spPr>
      </p:pic>
      <p:pic>
        <p:nvPicPr>
          <p:cNvPr id="5" name="Picture 4">
            <a:extLst>
              <a:ext uri="{FF2B5EF4-FFF2-40B4-BE49-F238E27FC236}">
                <a16:creationId xmlns:a16="http://schemas.microsoft.com/office/drawing/2014/main" id="{B9D84DC5-7120-F0E7-CB4B-68092ED4F075}"/>
              </a:ext>
            </a:extLst>
          </p:cNvPr>
          <p:cNvPicPr>
            <a:picLocks noChangeAspect="1"/>
          </p:cNvPicPr>
          <p:nvPr userDrawn="1"/>
        </p:nvPicPr>
        <p:blipFill>
          <a:blip r:embed="rId3"/>
          <a:stretch>
            <a:fillRect/>
          </a:stretch>
        </p:blipFill>
        <p:spPr>
          <a:xfrm>
            <a:off x="734277" y="5919560"/>
            <a:ext cx="1481083" cy="342000"/>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714044" y="1298073"/>
            <a:ext cx="9310254" cy="1940705"/>
          </a:xfrm>
          <a:prstGeom prst="rect">
            <a:avLst/>
          </a:prstGeom>
        </p:spPr>
        <p:txBody>
          <a:bodyPr lIns="0" tIns="0" rIns="0" bIns="0" anchor="b" anchorCtr="0"/>
          <a:lstStyle>
            <a:lvl1pPr>
              <a:defRPr sz="4270" b="0" i="0">
                <a:solidFill>
                  <a:schemeClr val="bg1"/>
                </a:solidFill>
                <a:latin typeface="Spectral" panose="02020502060000000000" pitchFamily="18" charset="77"/>
              </a:defRPr>
            </a:lvl1pPr>
          </a:lstStyle>
          <a:p>
            <a:r>
              <a:rPr lang="en-US" dirty="0"/>
              <a:t>Intro slide header. </a:t>
            </a:r>
            <a:br>
              <a:rPr lang="en-US" dirty="0"/>
            </a:br>
            <a:r>
              <a:rPr lang="en-US" dirty="0"/>
              <a:t>Please use a maximum </a:t>
            </a:r>
            <a:br>
              <a:rPr lang="en-US" dirty="0"/>
            </a:br>
            <a:r>
              <a:rPr lang="en-US" dirty="0"/>
              <a:t>of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736562" y="676009"/>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6" name="Picture Placeholder 5">
            <a:extLst>
              <a:ext uri="{FF2B5EF4-FFF2-40B4-BE49-F238E27FC236}">
                <a16:creationId xmlns:a16="http://schemas.microsoft.com/office/drawing/2014/main" id="{9D82FF68-3018-8AC3-CE00-161374A45074}"/>
              </a:ext>
            </a:extLst>
          </p:cNvPr>
          <p:cNvSpPr>
            <a:spLocks noGrp="1"/>
          </p:cNvSpPr>
          <p:nvPr>
            <p:ph type="pic" sz="quarter" idx="11" hasCustomPrompt="1"/>
          </p:nvPr>
        </p:nvSpPr>
        <p:spPr>
          <a:xfrm>
            <a:off x="8943377" y="222837"/>
            <a:ext cx="6430034" cy="6430034"/>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1000">
                <a:solidFill>
                  <a:schemeClr val="bg1"/>
                </a:solidFill>
                <a:latin typeface="Work Sans" pitchFamily="2" charset="77"/>
              </a:defRPr>
            </a:lvl1pPr>
          </a:lstStyle>
          <a:p>
            <a:r>
              <a:rPr lang="en-US" dirty="0"/>
              <a:t>Click to insert a photo you have on file</a:t>
            </a:r>
          </a:p>
        </p:txBody>
      </p:sp>
      <p:sp>
        <p:nvSpPr>
          <p:cNvPr id="4" name="Rectangle 3">
            <a:extLst>
              <a:ext uri="{FF2B5EF4-FFF2-40B4-BE49-F238E27FC236}">
                <a16:creationId xmlns:a16="http://schemas.microsoft.com/office/drawing/2014/main" id="{078B4C7E-ED79-B84A-4CD1-7F2D16A988D0}"/>
              </a:ext>
            </a:extLst>
          </p:cNvPr>
          <p:cNvSpPr/>
          <p:nvPr userDrawn="1"/>
        </p:nvSpPr>
        <p:spPr>
          <a:xfrm>
            <a:off x="738839" y="3787994"/>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693523"/>
      </p:ext>
    </p:extLst>
  </p:cSld>
  <p:clrMapOvr>
    <a:masterClrMapping/>
  </p:clrMapOvr>
  <p:extLst>
    <p:ext uri="{DCECCB84-F9BA-43D5-87BE-67443E8EF086}">
      <p15:sldGuideLst xmlns:p15="http://schemas.microsoft.com/office/powerpoint/2012/main">
        <p15:guide id="1" pos="46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OLAR GREY">
    <p:bg>
      <p:bgPr>
        <a:solidFill>
          <a:srgbClr val="F2F2F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DAFA6-63C0-E47E-B1BB-B1F4C9BAB089}"/>
              </a:ext>
            </a:extLst>
          </p:cNvPr>
          <p:cNvPicPr>
            <a:picLocks noChangeAspect="1"/>
          </p:cNvPicPr>
          <p:nvPr userDrawn="1"/>
        </p:nvPicPr>
        <p:blipFill>
          <a:blip>
            <a:extLst>
              <a:ext uri="{96DAC541-7B7A-43D3-8B79-37D633B846F1}">
                <asvg:svgBlip xmlns:asvg="http://schemas.microsoft.com/office/drawing/2016/SVG/main" r:embed="rId2"/>
              </a:ext>
            </a:extLst>
          </a:blip>
          <a:srcRect l="49659" t="-1061" r="-783" b="50197"/>
          <a:stretch/>
        </p:blipFill>
        <p:spPr>
          <a:xfrm>
            <a:off x="-64075" y="1937289"/>
            <a:ext cx="4961540" cy="4936210"/>
          </a:xfrm>
          <a:prstGeom prst="rect">
            <a:avLst/>
          </a:prstGeom>
        </p:spPr>
      </p:pic>
      <p:pic>
        <p:nvPicPr>
          <p:cNvPr id="5" name="Picture 4">
            <a:extLst>
              <a:ext uri="{FF2B5EF4-FFF2-40B4-BE49-F238E27FC236}">
                <a16:creationId xmlns:a16="http://schemas.microsoft.com/office/drawing/2014/main" id="{B9D84DC5-7120-F0E7-CB4B-68092ED4F075}"/>
              </a:ext>
            </a:extLst>
          </p:cNvPr>
          <p:cNvPicPr>
            <a:picLocks noChangeAspect="1"/>
          </p:cNvPicPr>
          <p:nvPr userDrawn="1"/>
        </p:nvPicPr>
        <p:blipFill>
          <a:blip r:embed="rId3"/>
          <a:stretch>
            <a:fillRect/>
          </a:stretch>
        </p:blipFill>
        <p:spPr>
          <a:xfrm>
            <a:off x="734277" y="5919560"/>
            <a:ext cx="1476120" cy="340854"/>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714044" y="1298073"/>
            <a:ext cx="9310254" cy="1940705"/>
          </a:xfrm>
          <a:prstGeom prst="rect">
            <a:avLst/>
          </a:prstGeom>
        </p:spPr>
        <p:txBody>
          <a:bodyPr lIns="0" tIns="0" rIns="0" bIns="0" anchor="b" anchorCtr="0"/>
          <a:lstStyle>
            <a:lvl1pPr>
              <a:defRPr sz="4270" b="0" i="0">
                <a:solidFill>
                  <a:schemeClr val="tx1"/>
                </a:solidFill>
                <a:latin typeface="Spectral" panose="02020502060000000000" pitchFamily="18" charset="77"/>
              </a:defRPr>
            </a:lvl1pPr>
          </a:lstStyle>
          <a:p>
            <a:r>
              <a:rPr lang="en-US" dirty="0"/>
              <a:t>Intro slide header. </a:t>
            </a:r>
            <a:br>
              <a:rPr lang="en-US" dirty="0"/>
            </a:br>
            <a:r>
              <a:rPr lang="en-US" dirty="0"/>
              <a:t>Please use a maximum </a:t>
            </a:r>
            <a:br>
              <a:rPr lang="en-US" dirty="0"/>
            </a:br>
            <a:r>
              <a:rPr lang="en-US" dirty="0"/>
              <a:t>of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736562" y="676009"/>
            <a:ext cx="3582987" cy="153866"/>
          </a:xfrm>
          <a:prstGeom prst="rect">
            <a:avLst/>
          </a:prstGeom>
        </p:spPr>
        <p:txBody>
          <a:bodyPr lIns="0" tIns="0" rIns="0" bIns="0"/>
          <a:lstStyle>
            <a:lvl1pPr marL="0" indent="0">
              <a:buNone/>
              <a:defRPr sz="1000" spc="300">
                <a:solidFill>
                  <a:schemeClr val="tx1"/>
                </a:solidFill>
                <a:latin typeface="Work Sans" pitchFamily="2" charset="77"/>
              </a:defRPr>
            </a:lvl1pPr>
          </a:lstStyle>
          <a:p>
            <a:pPr lvl="0"/>
            <a:r>
              <a:rPr lang="en-US" dirty="0"/>
              <a:t>NAME OF FACULTY OR DEPARTMENT</a:t>
            </a:r>
          </a:p>
        </p:txBody>
      </p:sp>
      <p:sp>
        <p:nvSpPr>
          <p:cNvPr id="6" name="Picture Placeholder 5">
            <a:extLst>
              <a:ext uri="{FF2B5EF4-FFF2-40B4-BE49-F238E27FC236}">
                <a16:creationId xmlns:a16="http://schemas.microsoft.com/office/drawing/2014/main" id="{9D82FF68-3018-8AC3-CE00-161374A45074}"/>
              </a:ext>
            </a:extLst>
          </p:cNvPr>
          <p:cNvSpPr>
            <a:spLocks noGrp="1"/>
          </p:cNvSpPr>
          <p:nvPr>
            <p:ph type="pic" sz="quarter" idx="11" hasCustomPrompt="1"/>
          </p:nvPr>
        </p:nvSpPr>
        <p:spPr>
          <a:xfrm>
            <a:off x="8943377" y="222837"/>
            <a:ext cx="6430034" cy="6430034"/>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1000">
                <a:solidFill>
                  <a:schemeClr val="bg1"/>
                </a:solidFill>
                <a:latin typeface="Work Sans" pitchFamily="2" charset="77"/>
              </a:defRPr>
            </a:lvl1pPr>
          </a:lstStyle>
          <a:p>
            <a:r>
              <a:rPr lang="en-US" dirty="0"/>
              <a:t>Click to insert a photo you have on file</a:t>
            </a:r>
          </a:p>
        </p:txBody>
      </p:sp>
      <p:pic>
        <p:nvPicPr>
          <p:cNvPr id="7" name="Picture 6">
            <a:extLst>
              <a:ext uri="{FF2B5EF4-FFF2-40B4-BE49-F238E27FC236}">
                <a16:creationId xmlns:a16="http://schemas.microsoft.com/office/drawing/2014/main" id="{4C6B7694-1119-E140-7A49-AFAE9060FBDA}"/>
              </a:ext>
            </a:extLst>
          </p:cNvPr>
          <p:cNvPicPr>
            <a:picLocks noChangeAspect="1"/>
          </p:cNvPicPr>
          <p:nvPr userDrawn="1"/>
        </p:nvPicPr>
        <p:blipFill>
          <a:blip r:embed="rId5"/>
          <a:stretch>
            <a:fillRect/>
          </a:stretch>
        </p:blipFill>
        <p:spPr>
          <a:xfrm>
            <a:off x="736563" y="5848733"/>
            <a:ext cx="1476118" cy="340854"/>
          </a:xfrm>
          <a:prstGeom prst="rect">
            <a:avLst/>
          </a:prstGeom>
        </p:spPr>
      </p:pic>
      <p:sp>
        <p:nvSpPr>
          <p:cNvPr id="4" name="Rectangle 3">
            <a:extLst>
              <a:ext uri="{FF2B5EF4-FFF2-40B4-BE49-F238E27FC236}">
                <a16:creationId xmlns:a16="http://schemas.microsoft.com/office/drawing/2014/main" id="{E01DFE32-4F3A-B648-E5CC-FDE7DFD4F645}"/>
              </a:ext>
            </a:extLst>
          </p:cNvPr>
          <p:cNvSpPr/>
          <p:nvPr userDrawn="1"/>
        </p:nvSpPr>
        <p:spPr>
          <a:xfrm>
            <a:off x="738839" y="3787994"/>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018969"/>
      </p:ext>
    </p:extLst>
  </p:cSld>
  <p:clrMapOvr>
    <a:masterClrMapping/>
  </p:clrMapOvr>
  <p:extLst>
    <p:ext uri="{DCECCB84-F9BA-43D5-87BE-67443E8EF086}">
      <p15:sldGuideLst xmlns:p15="http://schemas.microsoft.com/office/powerpoint/2012/main">
        <p15:guide id="1" pos="46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ic 3 garnet">
    <p:bg>
      <p:bgPr>
        <a:solidFill>
          <a:srgbClr val="8F001A"/>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E57B93-EBFB-6C45-A479-91E928DC2450}"/>
              </a:ext>
            </a:extLst>
          </p:cNvPr>
          <p:cNvPicPr>
            <a:picLocks noChangeAspect="1"/>
          </p:cNvPicPr>
          <p:nvPr userDrawn="1"/>
        </p:nvPicPr>
        <p:blipFill>
          <a:blip r:embed="rId2"/>
          <a:stretch>
            <a:fillRect/>
          </a:stretch>
        </p:blipFill>
        <p:spPr>
          <a:xfrm>
            <a:off x="587542" y="795572"/>
            <a:ext cx="1557677" cy="359687"/>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571473" y="2046244"/>
            <a:ext cx="5281236" cy="1764277"/>
          </a:xfrm>
          <a:prstGeom prst="rect">
            <a:avLst/>
          </a:prstGeom>
        </p:spPr>
        <p:txBody>
          <a:bodyPr lIns="0" tIns="0" rIns="0" bIns="0" anchor="b" anchorCtr="0"/>
          <a:lstStyle>
            <a:lvl1pPr>
              <a:lnSpc>
                <a:spcPct val="100000"/>
              </a:lnSpc>
              <a:defRPr sz="3800" b="1" i="0">
                <a:solidFill>
                  <a:schemeClr val="bg1"/>
                </a:solidFill>
                <a:latin typeface="Work Sans" pitchFamily="2" charset="77"/>
              </a:defRPr>
            </a:lvl1pPr>
          </a:lstStyle>
          <a:p>
            <a:r>
              <a:rPr lang="en-US" dirty="0"/>
              <a:t>Intro slide header. </a:t>
            </a:r>
            <a:br>
              <a:rPr lang="en-US" dirty="0"/>
            </a:br>
            <a:r>
              <a:rPr lang="en-US" dirty="0"/>
              <a:t>Please use up to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601395" y="6106751"/>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3" name="Picture Placeholder 2">
            <a:extLst>
              <a:ext uri="{FF2B5EF4-FFF2-40B4-BE49-F238E27FC236}">
                <a16:creationId xmlns:a16="http://schemas.microsoft.com/office/drawing/2014/main" id="{1F74C1BB-9DD1-50CE-76F8-B3E822247B3E}"/>
              </a:ext>
            </a:extLst>
          </p:cNvPr>
          <p:cNvSpPr>
            <a:spLocks noGrp="1"/>
          </p:cNvSpPr>
          <p:nvPr>
            <p:ph type="pic" sz="quarter" idx="11" hasCustomPrompt="1"/>
          </p:nvPr>
        </p:nvSpPr>
        <p:spPr>
          <a:xfrm>
            <a:off x="6400801" y="0"/>
            <a:ext cx="5791200"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936000" anchor="t" anchorCtr="0"/>
          <a:lstStyle>
            <a:lvl2pPr marL="457200" indent="0" algn="l">
              <a:buNone/>
              <a:defRPr>
                <a:solidFill>
                  <a:schemeClr val="bg1"/>
                </a:solidFill>
                <a:latin typeface="Work Sans" pitchFamily="2" charset="77"/>
              </a:defRPr>
            </a:lvl2pPr>
          </a:lstStyle>
          <a:p>
            <a:pPr lvl="1"/>
            <a:r>
              <a:rPr lang="en-US" dirty="0"/>
              <a:t>Click to add a photo </a:t>
            </a:r>
            <a:br>
              <a:rPr lang="en-US" dirty="0"/>
            </a:br>
            <a:r>
              <a:rPr lang="en-US" dirty="0"/>
              <a:t>from your files </a:t>
            </a:r>
          </a:p>
        </p:txBody>
      </p:sp>
      <p:sp>
        <p:nvSpPr>
          <p:cNvPr id="4" name="Rectangle 3">
            <a:extLst>
              <a:ext uri="{FF2B5EF4-FFF2-40B4-BE49-F238E27FC236}">
                <a16:creationId xmlns:a16="http://schemas.microsoft.com/office/drawing/2014/main" id="{C1214765-CFFA-BBB9-C6FF-197CCFE7946E}"/>
              </a:ext>
            </a:extLst>
          </p:cNvPr>
          <p:cNvSpPr>
            <a:spLocks noChangeAspect="1"/>
          </p:cNvSpPr>
          <p:nvPr userDrawn="1"/>
        </p:nvSpPr>
        <p:spPr>
          <a:xfrm>
            <a:off x="601679" y="4503218"/>
            <a:ext cx="774000" cy="1538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695852"/>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ic 3 charcoal">
    <p:bg>
      <p:bgPr>
        <a:solidFill>
          <a:srgbClr val="2D2D2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E57B93-EBFB-6C45-A479-91E928DC2450}"/>
              </a:ext>
            </a:extLst>
          </p:cNvPr>
          <p:cNvPicPr>
            <a:picLocks noChangeAspect="1"/>
          </p:cNvPicPr>
          <p:nvPr userDrawn="1"/>
        </p:nvPicPr>
        <p:blipFill>
          <a:blip r:embed="rId2"/>
          <a:stretch>
            <a:fillRect/>
          </a:stretch>
        </p:blipFill>
        <p:spPr>
          <a:xfrm>
            <a:off x="587542" y="795572"/>
            <a:ext cx="1557677" cy="359687"/>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571473" y="2046244"/>
            <a:ext cx="5281236" cy="1764277"/>
          </a:xfrm>
          <a:prstGeom prst="rect">
            <a:avLst/>
          </a:prstGeom>
        </p:spPr>
        <p:txBody>
          <a:bodyPr lIns="0" tIns="0" rIns="0" bIns="0" anchor="b" anchorCtr="0"/>
          <a:lstStyle>
            <a:lvl1pPr>
              <a:lnSpc>
                <a:spcPct val="100000"/>
              </a:lnSpc>
              <a:defRPr sz="3800" b="1" i="0">
                <a:solidFill>
                  <a:schemeClr val="bg1"/>
                </a:solidFill>
                <a:latin typeface="Work Sans" pitchFamily="2" charset="77"/>
              </a:defRPr>
            </a:lvl1pPr>
          </a:lstStyle>
          <a:p>
            <a:r>
              <a:rPr lang="en-US" dirty="0"/>
              <a:t>Intro slide header. </a:t>
            </a:r>
            <a:br>
              <a:rPr lang="en-US" dirty="0"/>
            </a:br>
            <a:r>
              <a:rPr lang="en-US" dirty="0"/>
              <a:t>Please use up to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601395" y="6106751"/>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2" name="Rectangle 1">
            <a:extLst>
              <a:ext uri="{FF2B5EF4-FFF2-40B4-BE49-F238E27FC236}">
                <a16:creationId xmlns:a16="http://schemas.microsoft.com/office/drawing/2014/main" id="{EEA57C5A-2C8B-1196-EDE8-194594738818}"/>
              </a:ext>
            </a:extLst>
          </p:cNvPr>
          <p:cNvSpPr>
            <a:spLocks noChangeAspect="1"/>
          </p:cNvSpPr>
          <p:nvPr userDrawn="1"/>
        </p:nvSpPr>
        <p:spPr>
          <a:xfrm>
            <a:off x="601679" y="4503218"/>
            <a:ext cx="774000" cy="153866"/>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369D5A3A-C158-5A92-4BA6-3C69FEEF16BE}"/>
              </a:ext>
            </a:extLst>
          </p:cNvPr>
          <p:cNvSpPr>
            <a:spLocks noGrp="1"/>
          </p:cNvSpPr>
          <p:nvPr>
            <p:ph type="pic" sz="quarter" idx="11" hasCustomPrompt="1"/>
          </p:nvPr>
        </p:nvSpPr>
        <p:spPr>
          <a:xfrm>
            <a:off x="6400801" y="0"/>
            <a:ext cx="5791200"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936000" anchor="t" anchorCtr="0"/>
          <a:lstStyle>
            <a:lvl2pPr marL="457200" indent="0" algn="l">
              <a:buNone/>
              <a:defRPr>
                <a:solidFill>
                  <a:schemeClr val="bg1"/>
                </a:solidFill>
                <a:latin typeface="Work Sans" pitchFamily="2" charset="77"/>
              </a:defRPr>
            </a:lvl2pPr>
          </a:lstStyle>
          <a:p>
            <a:pPr lvl="1"/>
            <a:r>
              <a:rPr lang="en-US" dirty="0"/>
              <a:t>Click to add a photo </a:t>
            </a:r>
            <a:br>
              <a:rPr lang="en-US" dirty="0"/>
            </a:br>
            <a:r>
              <a:rPr lang="en-US" dirty="0"/>
              <a:t>from your files </a:t>
            </a:r>
          </a:p>
        </p:txBody>
      </p:sp>
    </p:spTree>
    <p:extLst>
      <p:ext uri="{BB962C8B-B14F-4D97-AF65-F5344CB8AC3E}">
        <p14:creationId xmlns:p14="http://schemas.microsoft.com/office/powerpoint/2010/main" val="1943488317"/>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ic 3 grey">
    <p:bg>
      <p:bgPr>
        <a:solidFill>
          <a:srgbClr val="80746B"/>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E57B93-EBFB-6C45-A479-91E928DC2450}"/>
              </a:ext>
            </a:extLst>
          </p:cNvPr>
          <p:cNvPicPr>
            <a:picLocks noChangeAspect="1"/>
          </p:cNvPicPr>
          <p:nvPr userDrawn="1"/>
        </p:nvPicPr>
        <p:blipFill>
          <a:blip r:embed="rId2"/>
          <a:stretch>
            <a:fillRect/>
          </a:stretch>
        </p:blipFill>
        <p:spPr>
          <a:xfrm>
            <a:off x="587542" y="795572"/>
            <a:ext cx="1557677" cy="359687"/>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571473" y="2046244"/>
            <a:ext cx="5281236" cy="1764277"/>
          </a:xfrm>
          <a:prstGeom prst="rect">
            <a:avLst/>
          </a:prstGeom>
        </p:spPr>
        <p:txBody>
          <a:bodyPr lIns="0" tIns="0" rIns="0" bIns="0" anchor="b" anchorCtr="0"/>
          <a:lstStyle>
            <a:lvl1pPr>
              <a:lnSpc>
                <a:spcPct val="100000"/>
              </a:lnSpc>
              <a:defRPr sz="3800" b="1" i="0">
                <a:solidFill>
                  <a:schemeClr val="bg1"/>
                </a:solidFill>
                <a:latin typeface="Work Sans" pitchFamily="2" charset="77"/>
              </a:defRPr>
            </a:lvl1pPr>
          </a:lstStyle>
          <a:p>
            <a:r>
              <a:rPr lang="en-US" dirty="0"/>
              <a:t>Intro slide header. </a:t>
            </a:r>
            <a:br>
              <a:rPr lang="en-US" dirty="0"/>
            </a:br>
            <a:r>
              <a:rPr lang="en-US" dirty="0"/>
              <a:t>Please use up to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601395" y="6106751"/>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2" name="Rectangle 1">
            <a:extLst>
              <a:ext uri="{FF2B5EF4-FFF2-40B4-BE49-F238E27FC236}">
                <a16:creationId xmlns:a16="http://schemas.microsoft.com/office/drawing/2014/main" id="{84265DD4-66CB-EA9F-D134-9AD4D215480E}"/>
              </a:ext>
            </a:extLst>
          </p:cNvPr>
          <p:cNvSpPr>
            <a:spLocks noChangeAspect="1"/>
          </p:cNvSpPr>
          <p:nvPr userDrawn="1"/>
        </p:nvSpPr>
        <p:spPr>
          <a:xfrm>
            <a:off x="601679" y="4503218"/>
            <a:ext cx="774000" cy="153866"/>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1B880807-7B3A-7964-64B4-80926F14E699}"/>
              </a:ext>
            </a:extLst>
          </p:cNvPr>
          <p:cNvSpPr>
            <a:spLocks noGrp="1"/>
          </p:cNvSpPr>
          <p:nvPr>
            <p:ph type="pic" sz="quarter" idx="11" hasCustomPrompt="1"/>
          </p:nvPr>
        </p:nvSpPr>
        <p:spPr>
          <a:xfrm>
            <a:off x="6400801" y="0"/>
            <a:ext cx="5791200"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936000" anchor="t" anchorCtr="0"/>
          <a:lstStyle>
            <a:lvl2pPr marL="457200" indent="0" algn="l">
              <a:buNone/>
              <a:defRPr>
                <a:solidFill>
                  <a:schemeClr val="bg1"/>
                </a:solidFill>
                <a:latin typeface="Work Sans" pitchFamily="2" charset="77"/>
              </a:defRPr>
            </a:lvl2pPr>
          </a:lstStyle>
          <a:p>
            <a:pPr lvl="1"/>
            <a:r>
              <a:rPr lang="en-US" dirty="0"/>
              <a:t>Click to add a photo </a:t>
            </a:r>
            <a:br>
              <a:rPr lang="en-US" dirty="0"/>
            </a:br>
            <a:r>
              <a:rPr lang="en-US" dirty="0"/>
              <a:t>from your files </a:t>
            </a:r>
          </a:p>
        </p:txBody>
      </p:sp>
    </p:spTree>
    <p:extLst>
      <p:ext uri="{BB962C8B-B14F-4D97-AF65-F5344CB8AC3E}">
        <p14:creationId xmlns:p14="http://schemas.microsoft.com/office/powerpoint/2010/main" val="11854138"/>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ic 3 blue">
    <p:bg>
      <p:bgPr>
        <a:solidFill>
          <a:srgbClr val="636D7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E57B93-EBFB-6C45-A479-91E928DC2450}"/>
              </a:ext>
            </a:extLst>
          </p:cNvPr>
          <p:cNvPicPr>
            <a:picLocks noChangeAspect="1"/>
          </p:cNvPicPr>
          <p:nvPr userDrawn="1"/>
        </p:nvPicPr>
        <p:blipFill>
          <a:blip r:embed="rId2"/>
          <a:stretch>
            <a:fillRect/>
          </a:stretch>
        </p:blipFill>
        <p:spPr>
          <a:xfrm>
            <a:off x="587542" y="795572"/>
            <a:ext cx="1557677" cy="359687"/>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571473" y="2046244"/>
            <a:ext cx="5281236" cy="1764277"/>
          </a:xfrm>
          <a:prstGeom prst="rect">
            <a:avLst/>
          </a:prstGeom>
        </p:spPr>
        <p:txBody>
          <a:bodyPr lIns="0" tIns="0" rIns="0" bIns="0" anchor="b" anchorCtr="0"/>
          <a:lstStyle>
            <a:lvl1pPr>
              <a:lnSpc>
                <a:spcPct val="100000"/>
              </a:lnSpc>
              <a:defRPr sz="3800" b="1" i="0">
                <a:solidFill>
                  <a:schemeClr val="bg1"/>
                </a:solidFill>
                <a:latin typeface="Work Sans" pitchFamily="2" charset="77"/>
              </a:defRPr>
            </a:lvl1pPr>
          </a:lstStyle>
          <a:p>
            <a:r>
              <a:rPr lang="en-US" dirty="0"/>
              <a:t>Intro slide header. </a:t>
            </a:r>
            <a:br>
              <a:rPr lang="en-US" dirty="0"/>
            </a:br>
            <a:r>
              <a:rPr lang="en-US" dirty="0"/>
              <a:t>Please use up to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601395" y="6106751"/>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2" name="Rectangle 1">
            <a:extLst>
              <a:ext uri="{FF2B5EF4-FFF2-40B4-BE49-F238E27FC236}">
                <a16:creationId xmlns:a16="http://schemas.microsoft.com/office/drawing/2014/main" id="{953144CE-1523-207B-2717-87E1A7AA9BA9}"/>
              </a:ext>
            </a:extLst>
          </p:cNvPr>
          <p:cNvSpPr>
            <a:spLocks noChangeAspect="1"/>
          </p:cNvSpPr>
          <p:nvPr userDrawn="1"/>
        </p:nvSpPr>
        <p:spPr>
          <a:xfrm>
            <a:off x="601679" y="4503218"/>
            <a:ext cx="774000" cy="153866"/>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60B19869-BE40-1D3A-E7FA-003D80DF4358}"/>
              </a:ext>
            </a:extLst>
          </p:cNvPr>
          <p:cNvSpPr>
            <a:spLocks noGrp="1"/>
          </p:cNvSpPr>
          <p:nvPr>
            <p:ph type="pic" sz="quarter" idx="12" hasCustomPrompt="1"/>
          </p:nvPr>
        </p:nvSpPr>
        <p:spPr>
          <a:xfrm>
            <a:off x="6400801" y="0"/>
            <a:ext cx="5791200"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936000" anchor="t" anchorCtr="0"/>
          <a:lstStyle>
            <a:lvl2pPr marL="457200" indent="0" algn="l">
              <a:buNone/>
              <a:defRPr>
                <a:solidFill>
                  <a:schemeClr val="bg1"/>
                </a:solidFill>
                <a:latin typeface="Work Sans" pitchFamily="2" charset="77"/>
              </a:defRPr>
            </a:lvl2pPr>
          </a:lstStyle>
          <a:p>
            <a:pPr lvl="1"/>
            <a:r>
              <a:rPr lang="en-US" dirty="0"/>
              <a:t>Click to add a photo </a:t>
            </a:r>
            <a:br>
              <a:rPr lang="en-US" dirty="0"/>
            </a:br>
            <a:r>
              <a:rPr lang="en-US" dirty="0"/>
              <a:t>from your files </a:t>
            </a:r>
          </a:p>
        </p:txBody>
      </p:sp>
    </p:spTree>
    <p:extLst>
      <p:ext uri="{BB962C8B-B14F-4D97-AF65-F5344CB8AC3E}">
        <p14:creationId xmlns:p14="http://schemas.microsoft.com/office/powerpoint/2010/main" val="4255844457"/>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ic 3 green">
    <p:bg>
      <p:bgPr>
        <a:solidFill>
          <a:srgbClr val="67796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E57B93-EBFB-6C45-A479-91E928DC2450}"/>
              </a:ext>
            </a:extLst>
          </p:cNvPr>
          <p:cNvPicPr>
            <a:picLocks noChangeAspect="1"/>
          </p:cNvPicPr>
          <p:nvPr userDrawn="1"/>
        </p:nvPicPr>
        <p:blipFill>
          <a:blip r:embed="rId2"/>
          <a:stretch>
            <a:fillRect/>
          </a:stretch>
        </p:blipFill>
        <p:spPr>
          <a:xfrm>
            <a:off x="587542" y="795572"/>
            <a:ext cx="1557677" cy="359687"/>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571473" y="2046244"/>
            <a:ext cx="5281236" cy="1764277"/>
          </a:xfrm>
          <a:prstGeom prst="rect">
            <a:avLst/>
          </a:prstGeom>
        </p:spPr>
        <p:txBody>
          <a:bodyPr lIns="0" tIns="0" rIns="0" bIns="0" anchor="b" anchorCtr="0"/>
          <a:lstStyle>
            <a:lvl1pPr>
              <a:lnSpc>
                <a:spcPct val="100000"/>
              </a:lnSpc>
              <a:defRPr sz="3800" b="1" i="0">
                <a:solidFill>
                  <a:schemeClr val="bg1"/>
                </a:solidFill>
                <a:latin typeface="Work Sans" pitchFamily="2" charset="77"/>
              </a:defRPr>
            </a:lvl1pPr>
          </a:lstStyle>
          <a:p>
            <a:r>
              <a:rPr lang="en-US" dirty="0"/>
              <a:t>Intro slide header. </a:t>
            </a:r>
            <a:br>
              <a:rPr lang="en-US" dirty="0"/>
            </a:br>
            <a:r>
              <a:rPr lang="en-US" dirty="0"/>
              <a:t>Please use up to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601395" y="6106751"/>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2" name="Rectangle 1">
            <a:extLst>
              <a:ext uri="{FF2B5EF4-FFF2-40B4-BE49-F238E27FC236}">
                <a16:creationId xmlns:a16="http://schemas.microsoft.com/office/drawing/2014/main" id="{BE57F1E8-6B1F-C633-4B8D-A0F4E499B9B1}"/>
              </a:ext>
            </a:extLst>
          </p:cNvPr>
          <p:cNvSpPr>
            <a:spLocks noChangeAspect="1"/>
          </p:cNvSpPr>
          <p:nvPr userDrawn="1"/>
        </p:nvSpPr>
        <p:spPr>
          <a:xfrm>
            <a:off x="601679" y="4503218"/>
            <a:ext cx="774000" cy="153866"/>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F17295E4-7D27-AADE-DEA3-4FE1877F393D}"/>
              </a:ext>
            </a:extLst>
          </p:cNvPr>
          <p:cNvSpPr>
            <a:spLocks noGrp="1"/>
          </p:cNvSpPr>
          <p:nvPr>
            <p:ph type="pic" sz="quarter" idx="11" hasCustomPrompt="1"/>
          </p:nvPr>
        </p:nvSpPr>
        <p:spPr>
          <a:xfrm>
            <a:off x="6400801" y="0"/>
            <a:ext cx="5791200"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936000" anchor="t" anchorCtr="0"/>
          <a:lstStyle>
            <a:lvl2pPr marL="457200" indent="0" algn="l">
              <a:buNone/>
              <a:defRPr>
                <a:solidFill>
                  <a:schemeClr val="bg1"/>
                </a:solidFill>
                <a:latin typeface="Work Sans" pitchFamily="2" charset="77"/>
              </a:defRPr>
            </a:lvl2pPr>
          </a:lstStyle>
          <a:p>
            <a:pPr lvl="1"/>
            <a:r>
              <a:rPr lang="en-US" dirty="0"/>
              <a:t>Click to add a photo </a:t>
            </a:r>
            <a:br>
              <a:rPr lang="en-US" dirty="0"/>
            </a:br>
            <a:r>
              <a:rPr lang="en-US" dirty="0"/>
              <a:t>from your files </a:t>
            </a:r>
          </a:p>
        </p:txBody>
      </p:sp>
    </p:spTree>
    <p:extLst>
      <p:ext uri="{BB962C8B-B14F-4D97-AF65-F5344CB8AC3E}">
        <p14:creationId xmlns:p14="http://schemas.microsoft.com/office/powerpoint/2010/main" val="1235866280"/>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1 grey">
    <p:bg>
      <p:bgPr>
        <a:solidFill>
          <a:srgbClr val="80746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295BA-6EB4-A80A-F98F-BDCE5CD9DD8F}"/>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noRot="1" noMove="1" noResize="1" noEditPoints="1" noAdjustHandles="1" noChangeArrowheads="1" noChangeShapeType="1"/>
          </p:cNvSpPr>
          <p:nvPr>
            <p:ph type="title" hasCustomPrompt="1"/>
          </p:nvPr>
        </p:nvSpPr>
        <p:spPr>
          <a:xfrm>
            <a:off x="598517" y="2658147"/>
            <a:ext cx="9310254" cy="1940705"/>
          </a:xfrm>
          <a:prstGeom prst="rect">
            <a:avLst/>
          </a:prstGeom>
        </p:spPr>
        <p:txBody>
          <a:bodyPr lIns="0" tIns="0" rIns="0" bIns="0" anchor="b" anchorCtr="0"/>
          <a:lstStyle>
            <a:lvl1pPr>
              <a:defRPr sz="5000" b="1" i="0">
                <a:solidFill>
                  <a:schemeClr val="bg1"/>
                </a:solidFill>
                <a:latin typeface="Work Sans" pitchFamily="2" charset="77"/>
              </a:defRPr>
            </a:lvl1pPr>
          </a:lstStyle>
          <a:p>
            <a:r>
              <a:rPr lang="en-US" dirty="0"/>
              <a:t>Intro slide header. </a:t>
            </a:r>
            <a:br>
              <a:rPr lang="en-US" dirty="0"/>
            </a:br>
            <a:r>
              <a:rPr lang="en-US" dirty="0"/>
              <a:t>Please use a maximum </a:t>
            </a:r>
            <a:br>
              <a:rPr lang="en-US" dirty="0"/>
            </a:br>
            <a:r>
              <a:rPr lang="en-US" dirty="0"/>
              <a:t>of three to four lines. </a:t>
            </a:r>
          </a:p>
        </p:txBody>
      </p:sp>
      <p:pic>
        <p:nvPicPr>
          <p:cNvPr id="5" name="Picture 4">
            <a:extLst>
              <a:ext uri="{FF2B5EF4-FFF2-40B4-BE49-F238E27FC236}">
                <a16:creationId xmlns:a16="http://schemas.microsoft.com/office/drawing/2014/main" id="{5EABC750-473F-EA2F-6256-76367EC4EC5E}"/>
              </a:ext>
            </a:extLst>
          </p:cNvPr>
          <p:cNvPicPr>
            <a:picLocks noChangeAspect="1"/>
          </p:cNvPicPr>
          <p:nvPr userDrawn="1"/>
        </p:nvPicPr>
        <p:blipFill>
          <a:blip r:embed="rId3"/>
          <a:stretch>
            <a:fillRect/>
          </a:stretch>
        </p:blipFill>
        <p:spPr>
          <a:xfrm>
            <a:off x="620286" y="578855"/>
            <a:ext cx="1557681" cy="359687"/>
          </a:xfrm>
          <a:prstGeom prst="rect">
            <a:avLst/>
          </a:prstGeom>
        </p:spPr>
      </p:pic>
      <p:sp>
        <p:nvSpPr>
          <p:cNvPr id="6" name="Text Placeholder 20">
            <a:extLst>
              <a:ext uri="{FF2B5EF4-FFF2-40B4-BE49-F238E27FC236}">
                <a16:creationId xmlns:a16="http://schemas.microsoft.com/office/drawing/2014/main" id="{9D6B720A-F92F-66AC-40AE-7E818766433B}"/>
              </a:ext>
            </a:extLst>
          </p:cNvPr>
          <p:cNvSpPr>
            <a:spLocks noGrp="1"/>
          </p:cNvSpPr>
          <p:nvPr>
            <p:ph type="body" sz="quarter" idx="10" hasCustomPrompt="1"/>
          </p:nvPr>
        </p:nvSpPr>
        <p:spPr>
          <a:xfrm>
            <a:off x="622370" y="6080819"/>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4" name="Rectangle 3">
            <a:extLst>
              <a:ext uri="{FF2B5EF4-FFF2-40B4-BE49-F238E27FC236}">
                <a16:creationId xmlns:a16="http://schemas.microsoft.com/office/drawing/2014/main" id="{7059FAE6-5120-6709-C5A2-AE57536ECEEA}"/>
              </a:ext>
            </a:extLst>
          </p:cNvPr>
          <p:cNvSpPr/>
          <p:nvPr userDrawn="1"/>
        </p:nvSpPr>
        <p:spPr>
          <a:xfrm>
            <a:off x="642360" y="5092615"/>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541325"/>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ic 3 white">
    <p:bg>
      <p:bgPr>
        <a:solidFill>
          <a:srgbClr val="F2F2F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571473" y="2046244"/>
            <a:ext cx="5281236" cy="1764277"/>
          </a:xfrm>
          <a:prstGeom prst="rect">
            <a:avLst/>
          </a:prstGeom>
        </p:spPr>
        <p:txBody>
          <a:bodyPr lIns="0" tIns="0" rIns="0" bIns="0" anchor="b" anchorCtr="0"/>
          <a:lstStyle>
            <a:lvl1pPr>
              <a:lnSpc>
                <a:spcPct val="100000"/>
              </a:lnSpc>
              <a:defRPr sz="3800" b="1" i="0">
                <a:solidFill>
                  <a:schemeClr val="tx1"/>
                </a:solidFill>
                <a:latin typeface="Work Sans" pitchFamily="2" charset="77"/>
              </a:defRPr>
            </a:lvl1pPr>
          </a:lstStyle>
          <a:p>
            <a:r>
              <a:rPr lang="en-US" dirty="0"/>
              <a:t>Intro slide header. </a:t>
            </a:r>
            <a:br>
              <a:rPr lang="en-US" dirty="0"/>
            </a:br>
            <a:r>
              <a:rPr lang="en-US" dirty="0"/>
              <a:t>Please use up to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601395" y="6106751"/>
            <a:ext cx="3582987" cy="153866"/>
          </a:xfrm>
          <a:prstGeom prst="rect">
            <a:avLst/>
          </a:prstGeom>
        </p:spPr>
        <p:txBody>
          <a:bodyPr lIns="0" tIns="0" rIns="0" bIns="0"/>
          <a:lstStyle>
            <a:lvl1pPr marL="0" indent="0">
              <a:buNone/>
              <a:defRPr sz="1000" spc="300">
                <a:solidFill>
                  <a:schemeClr val="tx1"/>
                </a:solidFill>
                <a:latin typeface="Work Sans" pitchFamily="2" charset="77"/>
              </a:defRPr>
            </a:lvl1pPr>
          </a:lstStyle>
          <a:p>
            <a:pPr lvl="0"/>
            <a:r>
              <a:rPr lang="en-US" dirty="0"/>
              <a:t>NAME OF FACULTY OR DEPARTMENT</a:t>
            </a:r>
          </a:p>
        </p:txBody>
      </p:sp>
      <p:pic>
        <p:nvPicPr>
          <p:cNvPr id="2" name="Picture 1">
            <a:extLst>
              <a:ext uri="{FF2B5EF4-FFF2-40B4-BE49-F238E27FC236}">
                <a16:creationId xmlns:a16="http://schemas.microsoft.com/office/drawing/2014/main" id="{7891F9E3-0CE8-2B3B-3D90-26D436551652}"/>
              </a:ext>
            </a:extLst>
          </p:cNvPr>
          <p:cNvPicPr>
            <a:picLocks noChangeAspect="1"/>
          </p:cNvPicPr>
          <p:nvPr userDrawn="1"/>
        </p:nvPicPr>
        <p:blipFill>
          <a:blip r:embed="rId2"/>
          <a:stretch>
            <a:fillRect/>
          </a:stretch>
        </p:blipFill>
        <p:spPr>
          <a:xfrm>
            <a:off x="603661" y="758676"/>
            <a:ext cx="1557681" cy="359688"/>
          </a:xfrm>
          <a:prstGeom prst="rect">
            <a:avLst/>
          </a:prstGeom>
        </p:spPr>
      </p:pic>
      <p:sp>
        <p:nvSpPr>
          <p:cNvPr id="4" name="Rectangle 3">
            <a:extLst>
              <a:ext uri="{FF2B5EF4-FFF2-40B4-BE49-F238E27FC236}">
                <a16:creationId xmlns:a16="http://schemas.microsoft.com/office/drawing/2014/main" id="{37C40AEB-7762-26D4-AC41-1F2DD0837572}"/>
              </a:ext>
            </a:extLst>
          </p:cNvPr>
          <p:cNvSpPr>
            <a:spLocks noChangeAspect="1"/>
          </p:cNvSpPr>
          <p:nvPr userDrawn="1"/>
        </p:nvSpPr>
        <p:spPr>
          <a:xfrm>
            <a:off x="601679" y="4503218"/>
            <a:ext cx="774000" cy="153866"/>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id="{612EE8FA-1CA7-89F2-A03A-0B86A396DDD7}"/>
              </a:ext>
            </a:extLst>
          </p:cNvPr>
          <p:cNvSpPr>
            <a:spLocks noGrp="1"/>
          </p:cNvSpPr>
          <p:nvPr>
            <p:ph type="pic" sz="quarter" idx="11" hasCustomPrompt="1"/>
          </p:nvPr>
        </p:nvSpPr>
        <p:spPr>
          <a:xfrm>
            <a:off x="6400801" y="0"/>
            <a:ext cx="5791200"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936000" anchor="t" anchorCtr="0"/>
          <a:lstStyle>
            <a:lvl2pPr marL="457200" indent="0" algn="l">
              <a:buNone/>
              <a:defRPr>
                <a:solidFill>
                  <a:schemeClr val="bg1"/>
                </a:solidFill>
                <a:latin typeface="Work Sans" pitchFamily="2" charset="77"/>
              </a:defRPr>
            </a:lvl2pPr>
          </a:lstStyle>
          <a:p>
            <a:pPr lvl="1"/>
            <a:r>
              <a:rPr lang="en-US" dirty="0"/>
              <a:t>Click to add a photo </a:t>
            </a:r>
            <a:br>
              <a:rPr lang="en-US" dirty="0"/>
            </a:br>
            <a:r>
              <a:rPr lang="en-US" dirty="0"/>
              <a:t>from your files </a:t>
            </a:r>
          </a:p>
        </p:txBody>
      </p:sp>
    </p:spTree>
    <p:extLst>
      <p:ext uri="{BB962C8B-B14F-4D97-AF65-F5344CB8AC3E}">
        <p14:creationId xmlns:p14="http://schemas.microsoft.com/office/powerpoint/2010/main" val="371101653"/>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garnet">
    <p:bg>
      <p:bgPr>
        <a:solidFill>
          <a:srgbClr val="8F001A"/>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BCAAEE1-7623-D37D-38DC-651F072F5DAC}"/>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pic>
        <p:nvPicPr>
          <p:cNvPr id="9" name="Picture 8">
            <a:extLst>
              <a:ext uri="{FF2B5EF4-FFF2-40B4-BE49-F238E27FC236}">
                <a16:creationId xmlns:a16="http://schemas.microsoft.com/office/drawing/2014/main" id="{3CE58DD9-2B6C-7E6D-9E1F-FE0D09649858}"/>
              </a:ext>
            </a:extLst>
          </p:cNvPr>
          <p:cNvPicPr>
            <a:picLocks noChangeAspect="1"/>
          </p:cNvPicPr>
          <p:nvPr userDrawn="1"/>
        </p:nvPicPr>
        <p:blipFill>
          <a:blip r:embed="rId3"/>
          <a:stretch>
            <a:fillRect/>
          </a:stretch>
        </p:blipFill>
        <p:spPr>
          <a:xfrm>
            <a:off x="11250671" y="5927160"/>
            <a:ext cx="254629" cy="292776"/>
          </a:xfrm>
          <a:prstGeom prst="rect">
            <a:avLst/>
          </a:prstGeom>
        </p:spPr>
      </p:pic>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593444" y="544485"/>
            <a:ext cx="5319713" cy="1130300"/>
          </a:xfrm>
          <a:prstGeom prst="rect">
            <a:avLst/>
          </a:prstGeom>
        </p:spPr>
        <p:txBody>
          <a:bodyPr lIns="0" tIns="0" rIns="0" bIns="0"/>
          <a:lstStyle>
            <a:lvl1pPr marL="0" indent="0">
              <a:buNone/>
              <a:defRPr sz="6400" b="1">
                <a:solidFill>
                  <a:schemeClr val="bg1"/>
                </a:solidFill>
                <a:latin typeface="Work Sans" pitchFamily="2" charset="77"/>
              </a:defRPr>
            </a:lvl1pPr>
          </a:lstStyle>
          <a:p>
            <a:pPr lvl="0"/>
            <a:r>
              <a:rPr lang="en-US" dirty="0"/>
              <a:t>Agenda title</a:t>
            </a:r>
          </a:p>
        </p:txBody>
      </p:sp>
      <p:sp>
        <p:nvSpPr>
          <p:cNvPr id="2" name="Rectangle 1">
            <a:extLst>
              <a:ext uri="{FF2B5EF4-FFF2-40B4-BE49-F238E27FC236}">
                <a16:creationId xmlns:a16="http://schemas.microsoft.com/office/drawing/2014/main" id="{D82B106B-BA7B-935E-6598-6BB635929ADE}"/>
              </a:ext>
            </a:extLst>
          </p:cNvPr>
          <p:cNvSpPr>
            <a:spLocks noChangeAspect="1"/>
          </p:cNvSpPr>
          <p:nvPr userDrawn="1"/>
        </p:nvSpPr>
        <p:spPr>
          <a:xfrm>
            <a:off x="593444" y="1849367"/>
            <a:ext cx="923572" cy="183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FCFC5D85-4F80-D7DC-997D-B0677249EF9B}"/>
              </a:ext>
            </a:extLst>
          </p:cNvPr>
          <p:cNvSpPr>
            <a:spLocks noGrp="1"/>
          </p:cNvSpPr>
          <p:nvPr>
            <p:ph type="body" sz="quarter" idx="13" hasCustomPrompt="1"/>
          </p:nvPr>
        </p:nvSpPr>
        <p:spPr>
          <a:xfrm>
            <a:off x="593444" y="2578921"/>
            <a:ext cx="5591175" cy="3206750"/>
          </a:xfrm>
          <a:prstGeom prst="rect">
            <a:avLst/>
          </a:prstGeom>
        </p:spPr>
        <p:txBody>
          <a:bodyPr lIns="0" tIns="0" rIns="0" bIns="0"/>
          <a:lstStyle>
            <a:lvl1pPr marL="514350" indent="-514350">
              <a:lnSpc>
                <a:spcPct val="150000"/>
              </a:lnSpc>
              <a:buFont typeface="+mj-lt"/>
              <a:buAutoNum type="arabicPeriod"/>
              <a:defRPr sz="1850">
                <a:solidFill>
                  <a:schemeClr val="bg1"/>
                </a:solidFill>
                <a:latin typeface="Work Sans" pitchFamily="2" charset="77"/>
              </a:defRPr>
            </a:lvl1pPr>
            <a:lvl2pPr marL="457200" indent="0">
              <a:lnSpc>
                <a:spcPct val="150000"/>
              </a:lnSpc>
              <a:buFont typeface="+mj-lt"/>
              <a:buNone/>
              <a:defRPr sz="1850">
                <a:solidFill>
                  <a:schemeClr val="bg1"/>
                </a:solidFill>
                <a:latin typeface="Work Sans" pitchFamily="2" charset="77"/>
              </a:defRPr>
            </a:lvl2pPr>
            <a:lvl3pPr marL="1371600" indent="-457200">
              <a:lnSpc>
                <a:spcPct val="150000"/>
              </a:lnSpc>
              <a:buFont typeface="+mj-lt"/>
              <a:buAutoNum type="arabicPeriod"/>
              <a:defRPr sz="1850">
                <a:solidFill>
                  <a:schemeClr val="bg1"/>
                </a:solidFill>
                <a:latin typeface="Work Sans" pitchFamily="2" charset="77"/>
              </a:defRPr>
            </a:lvl3pPr>
            <a:lvl4pPr marL="1714500" indent="-342900">
              <a:lnSpc>
                <a:spcPct val="150000"/>
              </a:lnSpc>
              <a:buFont typeface="+mj-lt"/>
              <a:buAutoNum type="arabicPeriod"/>
              <a:defRPr sz="1850">
                <a:solidFill>
                  <a:schemeClr val="bg1"/>
                </a:solidFill>
                <a:latin typeface="Work Sans" pitchFamily="2" charset="77"/>
              </a:defRPr>
            </a:lvl4pPr>
            <a:lvl5pPr marL="2171700" indent="-342900">
              <a:lnSpc>
                <a:spcPct val="150000"/>
              </a:lnSpc>
              <a:buFont typeface="+mj-lt"/>
              <a:buAutoNum type="arabicPeriod"/>
              <a:defRPr sz="1850">
                <a:solidFill>
                  <a:schemeClr val="bg1"/>
                </a:solidFill>
                <a:latin typeface="Work Sans" pitchFamily="2" charset="77"/>
              </a:defRPr>
            </a:lvl5pPr>
          </a:lstStyle>
          <a:p>
            <a:pPr lvl="0"/>
            <a:r>
              <a:rPr lang="en-US" dirty="0"/>
              <a:t>Overview</a:t>
            </a:r>
          </a:p>
          <a:p>
            <a:pPr lvl="0"/>
            <a:r>
              <a:rPr lang="en-US" dirty="0"/>
              <a:t>First topic of discussion</a:t>
            </a:r>
          </a:p>
          <a:p>
            <a:pPr lvl="0"/>
            <a:r>
              <a:rPr lang="en-US" dirty="0"/>
              <a:t>Second topic of discussion</a:t>
            </a:r>
          </a:p>
          <a:p>
            <a:pPr lvl="0"/>
            <a:r>
              <a:rPr lang="en-US" dirty="0"/>
              <a:t>Third topic of discussion</a:t>
            </a:r>
          </a:p>
          <a:p>
            <a:pPr lvl="0"/>
            <a:r>
              <a:rPr lang="en-US" dirty="0"/>
              <a:t>Comparative analysis of topics</a:t>
            </a:r>
          </a:p>
          <a:p>
            <a:pPr lvl="0"/>
            <a:r>
              <a:rPr lang="en-US" dirty="0"/>
              <a:t>Closing remarks</a:t>
            </a:r>
          </a:p>
        </p:txBody>
      </p:sp>
    </p:spTree>
    <p:extLst>
      <p:ext uri="{BB962C8B-B14F-4D97-AF65-F5344CB8AC3E}">
        <p14:creationId xmlns:p14="http://schemas.microsoft.com/office/powerpoint/2010/main" val="515729686"/>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charcoal">
    <p:bg>
      <p:bgPr>
        <a:solidFill>
          <a:srgbClr val="2D2D2C"/>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BCAAEE1-7623-D37D-38DC-651F072F5DAC}"/>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pic>
        <p:nvPicPr>
          <p:cNvPr id="9" name="Picture 8">
            <a:extLst>
              <a:ext uri="{FF2B5EF4-FFF2-40B4-BE49-F238E27FC236}">
                <a16:creationId xmlns:a16="http://schemas.microsoft.com/office/drawing/2014/main" id="{3CE58DD9-2B6C-7E6D-9E1F-FE0D09649858}"/>
              </a:ext>
            </a:extLst>
          </p:cNvPr>
          <p:cNvPicPr>
            <a:picLocks noChangeAspect="1"/>
          </p:cNvPicPr>
          <p:nvPr userDrawn="1"/>
        </p:nvPicPr>
        <p:blipFill>
          <a:blip r:embed="rId3"/>
          <a:stretch>
            <a:fillRect/>
          </a:stretch>
        </p:blipFill>
        <p:spPr>
          <a:xfrm>
            <a:off x="11250671" y="5927160"/>
            <a:ext cx="254629" cy="292776"/>
          </a:xfrm>
          <a:prstGeom prst="rect">
            <a:avLst/>
          </a:prstGeom>
        </p:spPr>
      </p:pic>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593444" y="544485"/>
            <a:ext cx="5319713" cy="1130300"/>
          </a:xfrm>
          <a:prstGeom prst="rect">
            <a:avLst/>
          </a:prstGeom>
        </p:spPr>
        <p:txBody>
          <a:bodyPr lIns="0" tIns="0" rIns="0" bIns="0"/>
          <a:lstStyle>
            <a:lvl1pPr marL="0" indent="0">
              <a:buNone/>
              <a:defRPr sz="6400" b="1">
                <a:solidFill>
                  <a:schemeClr val="bg1"/>
                </a:solidFill>
                <a:latin typeface="Work Sans" pitchFamily="2" charset="77"/>
              </a:defRPr>
            </a:lvl1pPr>
          </a:lstStyle>
          <a:p>
            <a:pPr lvl="0"/>
            <a:r>
              <a:rPr lang="en-US" dirty="0"/>
              <a:t>Agenda title</a:t>
            </a:r>
          </a:p>
        </p:txBody>
      </p:sp>
      <p:sp>
        <p:nvSpPr>
          <p:cNvPr id="2" name="Rectangle 1">
            <a:extLst>
              <a:ext uri="{FF2B5EF4-FFF2-40B4-BE49-F238E27FC236}">
                <a16:creationId xmlns:a16="http://schemas.microsoft.com/office/drawing/2014/main" id="{A9BDCE98-B81F-625A-502E-3B80EB41EEA1}"/>
              </a:ext>
            </a:extLst>
          </p:cNvPr>
          <p:cNvSpPr>
            <a:spLocks noChangeAspect="1"/>
          </p:cNvSpPr>
          <p:nvPr userDrawn="1"/>
        </p:nvSpPr>
        <p:spPr>
          <a:xfrm>
            <a:off x="593444" y="1849367"/>
            <a:ext cx="923572" cy="1836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4">
            <a:extLst>
              <a:ext uri="{FF2B5EF4-FFF2-40B4-BE49-F238E27FC236}">
                <a16:creationId xmlns:a16="http://schemas.microsoft.com/office/drawing/2014/main" id="{8E073374-6392-A70E-D5D7-53F00B93D733}"/>
              </a:ext>
            </a:extLst>
          </p:cNvPr>
          <p:cNvSpPr>
            <a:spLocks noGrp="1"/>
          </p:cNvSpPr>
          <p:nvPr>
            <p:ph type="body" sz="quarter" idx="13" hasCustomPrompt="1"/>
          </p:nvPr>
        </p:nvSpPr>
        <p:spPr>
          <a:xfrm>
            <a:off x="593444" y="2578921"/>
            <a:ext cx="5591175" cy="3206750"/>
          </a:xfrm>
          <a:prstGeom prst="rect">
            <a:avLst/>
          </a:prstGeom>
        </p:spPr>
        <p:txBody>
          <a:bodyPr lIns="0" tIns="0" rIns="0" bIns="0"/>
          <a:lstStyle>
            <a:lvl1pPr marL="514350" indent="-514350">
              <a:lnSpc>
                <a:spcPct val="150000"/>
              </a:lnSpc>
              <a:buFont typeface="+mj-lt"/>
              <a:buAutoNum type="arabicPeriod"/>
              <a:defRPr sz="1850">
                <a:solidFill>
                  <a:schemeClr val="bg1"/>
                </a:solidFill>
                <a:latin typeface="Work Sans" pitchFamily="2" charset="77"/>
              </a:defRPr>
            </a:lvl1pPr>
            <a:lvl2pPr marL="457200" indent="0">
              <a:lnSpc>
                <a:spcPct val="150000"/>
              </a:lnSpc>
              <a:buFont typeface="+mj-lt"/>
              <a:buNone/>
              <a:defRPr sz="1850">
                <a:solidFill>
                  <a:schemeClr val="bg1"/>
                </a:solidFill>
                <a:latin typeface="Work Sans" pitchFamily="2" charset="77"/>
              </a:defRPr>
            </a:lvl2pPr>
            <a:lvl3pPr marL="1371600" indent="-457200">
              <a:lnSpc>
                <a:spcPct val="150000"/>
              </a:lnSpc>
              <a:buFont typeface="+mj-lt"/>
              <a:buAutoNum type="arabicPeriod"/>
              <a:defRPr sz="1850">
                <a:solidFill>
                  <a:schemeClr val="bg1"/>
                </a:solidFill>
                <a:latin typeface="Work Sans" pitchFamily="2" charset="77"/>
              </a:defRPr>
            </a:lvl3pPr>
            <a:lvl4pPr marL="1714500" indent="-342900">
              <a:lnSpc>
                <a:spcPct val="150000"/>
              </a:lnSpc>
              <a:buFont typeface="+mj-lt"/>
              <a:buAutoNum type="arabicPeriod"/>
              <a:defRPr sz="1850">
                <a:solidFill>
                  <a:schemeClr val="bg1"/>
                </a:solidFill>
                <a:latin typeface="Work Sans" pitchFamily="2" charset="77"/>
              </a:defRPr>
            </a:lvl4pPr>
            <a:lvl5pPr marL="2171700" indent="-342900">
              <a:lnSpc>
                <a:spcPct val="150000"/>
              </a:lnSpc>
              <a:buFont typeface="+mj-lt"/>
              <a:buAutoNum type="arabicPeriod"/>
              <a:defRPr sz="1850">
                <a:solidFill>
                  <a:schemeClr val="bg1"/>
                </a:solidFill>
                <a:latin typeface="Work Sans" pitchFamily="2" charset="77"/>
              </a:defRPr>
            </a:lvl5pPr>
          </a:lstStyle>
          <a:p>
            <a:pPr lvl="0"/>
            <a:r>
              <a:rPr lang="en-US" dirty="0"/>
              <a:t>Overview</a:t>
            </a:r>
          </a:p>
          <a:p>
            <a:pPr lvl="0"/>
            <a:r>
              <a:rPr lang="en-US" dirty="0"/>
              <a:t>First topic of discussion</a:t>
            </a:r>
          </a:p>
          <a:p>
            <a:pPr lvl="0"/>
            <a:r>
              <a:rPr lang="en-US" dirty="0"/>
              <a:t>Second topic of discussion</a:t>
            </a:r>
          </a:p>
          <a:p>
            <a:pPr lvl="0"/>
            <a:r>
              <a:rPr lang="en-US" dirty="0"/>
              <a:t>Third topic of discussion</a:t>
            </a:r>
          </a:p>
          <a:p>
            <a:pPr lvl="0"/>
            <a:r>
              <a:rPr lang="en-US" dirty="0"/>
              <a:t>Comparative analysis of topics</a:t>
            </a:r>
          </a:p>
          <a:p>
            <a:pPr lvl="0"/>
            <a:r>
              <a:rPr lang="en-US" dirty="0"/>
              <a:t>Closing remarks</a:t>
            </a:r>
          </a:p>
        </p:txBody>
      </p:sp>
    </p:spTree>
    <p:extLst>
      <p:ext uri="{BB962C8B-B14F-4D97-AF65-F5344CB8AC3E}">
        <p14:creationId xmlns:p14="http://schemas.microsoft.com/office/powerpoint/2010/main" val="1707350099"/>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grey">
    <p:bg>
      <p:bgPr>
        <a:solidFill>
          <a:srgbClr val="80746B"/>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BCAAEE1-7623-D37D-38DC-651F072F5DAC}"/>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pic>
        <p:nvPicPr>
          <p:cNvPr id="9" name="Picture 8">
            <a:extLst>
              <a:ext uri="{FF2B5EF4-FFF2-40B4-BE49-F238E27FC236}">
                <a16:creationId xmlns:a16="http://schemas.microsoft.com/office/drawing/2014/main" id="{3CE58DD9-2B6C-7E6D-9E1F-FE0D09649858}"/>
              </a:ext>
            </a:extLst>
          </p:cNvPr>
          <p:cNvPicPr>
            <a:picLocks noChangeAspect="1"/>
          </p:cNvPicPr>
          <p:nvPr userDrawn="1"/>
        </p:nvPicPr>
        <p:blipFill>
          <a:blip r:embed="rId3"/>
          <a:stretch>
            <a:fillRect/>
          </a:stretch>
        </p:blipFill>
        <p:spPr>
          <a:xfrm>
            <a:off x="11250671" y="5927160"/>
            <a:ext cx="254629" cy="292776"/>
          </a:xfrm>
          <a:prstGeom prst="rect">
            <a:avLst/>
          </a:prstGeom>
        </p:spPr>
      </p:pic>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593444" y="544485"/>
            <a:ext cx="5319713" cy="1130300"/>
          </a:xfrm>
          <a:prstGeom prst="rect">
            <a:avLst/>
          </a:prstGeom>
        </p:spPr>
        <p:txBody>
          <a:bodyPr lIns="0" tIns="0" rIns="0" bIns="0"/>
          <a:lstStyle>
            <a:lvl1pPr marL="0" indent="0">
              <a:buNone/>
              <a:defRPr sz="6400" b="1">
                <a:solidFill>
                  <a:schemeClr val="bg1"/>
                </a:solidFill>
                <a:latin typeface="Work Sans" pitchFamily="2" charset="77"/>
              </a:defRPr>
            </a:lvl1pPr>
          </a:lstStyle>
          <a:p>
            <a:pPr lvl="0"/>
            <a:r>
              <a:rPr lang="en-US" dirty="0"/>
              <a:t>Agenda title</a:t>
            </a:r>
          </a:p>
        </p:txBody>
      </p:sp>
      <p:sp>
        <p:nvSpPr>
          <p:cNvPr id="2" name="Rectangle 1">
            <a:extLst>
              <a:ext uri="{FF2B5EF4-FFF2-40B4-BE49-F238E27FC236}">
                <a16:creationId xmlns:a16="http://schemas.microsoft.com/office/drawing/2014/main" id="{B52D73F0-B26E-D616-8F2F-A6BE5D2FC7B7}"/>
              </a:ext>
            </a:extLst>
          </p:cNvPr>
          <p:cNvSpPr>
            <a:spLocks noChangeAspect="1"/>
          </p:cNvSpPr>
          <p:nvPr userDrawn="1"/>
        </p:nvSpPr>
        <p:spPr>
          <a:xfrm>
            <a:off x="593444" y="1849367"/>
            <a:ext cx="923572" cy="1836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4">
            <a:extLst>
              <a:ext uri="{FF2B5EF4-FFF2-40B4-BE49-F238E27FC236}">
                <a16:creationId xmlns:a16="http://schemas.microsoft.com/office/drawing/2014/main" id="{7EEF5AE7-0B73-30DF-074B-B40E5A3D3F70}"/>
              </a:ext>
            </a:extLst>
          </p:cNvPr>
          <p:cNvSpPr>
            <a:spLocks noGrp="1"/>
          </p:cNvSpPr>
          <p:nvPr>
            <p:ph type="body" sz="quarter" idx="13" hasCustomPrompt="1"/>
          </p:nvPr>
        </p:nvSpPr>
        <p:spPr>
          <a:xfrm>
            <a:off x="593444" y="2578921"/>
            <a:ext cx="5591175" cy="3206750"/>
          </a:xfrm>
          <a:prstGeom prst="rect">
            <a:avLst/>
          </a:prstGeom>
        </p:spPr>
        <p:txBody>
          <a:bodyPr lIns="0" tIns="0" rIns="0" bIns="0"/>
          <a:lstStyle>
            <a:lvl1pPr marL="514350" indent="-514350">
              <a:lnSpc>
                <a:spcPct val="150000"/>
              </a:lnSpc>
              <a:buFont typeface="+mj-lt"/>
              <a:buAutoNum type="arabicPeriod"/>
              <a:defRPr sz="1850">
                <a:solidFill>
                  <a:schemeClr val="bg1"/>
                </a:solidFill>
                <a:latin typeface="Work Sans" pitchFamily="2" charset="77"/>
              </a:defRPr>
            </a:lvl1pPr>
            <a:lvl2pPr marL="457200" indent="0">
              <a:lnSpc>
                <a:spcPct val="150000"/>
              </a:lnSpc>
              <a:buFont typeface="+mj-lt"/>
              <a:buNone/>
              <a:defRPr sz="1850">
                <a:solidFill>
                  <a:schemeClr val="bg1"/>
                </a:solidFill>
                <a:latin typeface="Work Sans" pitchFamily="2" charset="77"/>
              </a:defRPr>
            </a:lvl2pPr>
            <a:lvl3pPr marL="1371600" indent="-457200">
              <a:lnSpc>
                <a:spcPct val="150000"/>
              </a:lnSpc>
              <a:buFont typeface="+mj-lt"/>
              <a:buAutoNum type="arabicPeriod"/>
              <a:defRPr sz="1850">
                <a:solidFill>
                  <a:schemeClr val="bg1"/>
                </a:solidFill>
                <a:latin typeface="Work Sans" pitchFamily="2" charset="77"/>
              </a:defRPr>
            </a:lvl3pPr>
            <a:lvl4pPr marL="1714500" indent="-342900">
              <a:lnSpc>
                <a:spcPct val="150000"/>
              </a:lnSpc>
              <a:buFont typeface="+mj-lt"/>
              <a:buAutoNum type="arabicPeriod"/>
              <a:defRPr sz="1850">
                <a:solidFill>
                  <a:schemeClr val="bg1"/>
                </a:solidFill>
                <a:latin typeface="Work Sans" pitchFamily="2" charset="77"/>
              </a:defRPr>
            </a:lvl4pPr>
            <a:lvl5pPr marL="2171700" indent="-342900">
              <a:lnSpc>
                <a:spcPct val="150000"/>
              </a:lnSpc>
              <a:buFont typeface="+mj-lt"/>
              <a:buAutoNum type="arabicPeriod"/>
              <a:defRPr sz="1850">
                <a:solidFill>
                  <a:schemeClr val="bg1"/>
                </a:solidFill>
                <a:latin typeface="Work Sans" pitchFamily="2" charset="77"/>
              </a:defRPr>
            </a:lvl5pPr>
          </a:lstStyle>
          <a:p>
            <a:pPr lvl="0"/>
            <a:r>
              <a:rPr lang="en-US" dirty="0"/>
              <a:t>Overview</a:t>
            </a:r>
          </a:p>
          <a:p>
            <a:pPr lvl="0"/>
            <a:r>
              <a:rPr lang="en-US" dirty="0"/>
              <a:t>First topic of discussion</a:t>
            </a:r>
          </a:p>
          <a:p>
            <a:pPr lvl="0"/>
            <a:r>
              <a:rPr lang="en-US" dirty="0"/>
              <a:t>Second topic of discussion</a:t>
            </a:r>
          </a:p>
          <a:p>
            <a:pPr lvl="0"/>
            <a:r>
              <a:rPr lang="en-US" dirty="0"/>
              <a:t>Third topic of discussion</a:t>
            </a:r>
          </a:p>
          <a:p>
            <a:pPr lvl="0"/>
            <a:r>
              <a:rPr lang="en-US" dirty="0"/>
              <a:t>Comparative analysis of topics</a:t>
            </a:r>
          </a:p>
          <a:p>
            <a:pPr lvl="0"/>
            <a:r>
              <a:rPr lang="en-US" dirty="0"/>
              <a:t>Closing remarks</a:t>
            </a:r>
          </a:p>
        </p:txBody>
      </p:sp>
    </p:spTree>
    <p:extLst>
      <p:ext uri="{BB962C8B-B14F-4D97-AF65-F5344CB8AC3E}">
        <p14:creationId xmlns:p14="http://schemas.microsoft.com/office/powerpoint/2010/main" val="3888540659"/>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blue">
    <p:bg>
      <p:bgPr>
        <a:solidFill>
          <a:srgbClr val="636D77"/>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BCAAEE1-7623-D37D-38DC-651F072F5DAC}"/>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pic>
        <p:nvPicPr>
          <p:cNvPr id="9" name="Picture 8">
            <a:extLst>
              <a:ext uri="{FF2B5EF4-FFF2-40B4-BE49-F238E27FC236}">
                <a16:creationId xmlns:a16="http://schemas.microsoft.com/office/drawing/2014/main" id="{3CE58DD9-2B6C-7E6D-9E1F-FE0D09649858}"/>
              </a:ext>
            </a:extLst>
          </p:cNvPr>
          <p:cNvPicPr>
            <a:picLocks noChangeAspect="1"/>
          </p:cNvPicPr>
          <p:nvPr userDrawn="1"/>
        </p:nvPicPr>
        <p:blipFill>
          <a:blip r:embed="rId3"/>
          <a:stretch>
            <a:fillRect/>
          </a:stretch>
        </p:blipFill>
        <p:spPr>
          <a:xfrm>
            <a:off x="11250671" y="5927160"/>
            <a:ext cx="254629" cy="292776"/>
          </a:xfrm>
          <a:prstGeom prst="rect">
            <a:avLst/>
          </a:prstGeom>
        </p:spPr>
      </p:pic>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593444" y="544485"/>
            <a:ext cx="5319713" cy="1130300"/>
          </a:xfrm>
          <a:prstGeom prst="rect">
            <a:avLst/>
          </a:prstGeom>
        </p:spPr>
        <p:txBody>
          <a:bodyPr lIns="0" tIns="0" rIns="0" bIns="0"/>
          <a:lstStyle>
            <a:lvl1pPr marL="0" indent="0">
              <a:buNone/>
              <a:defRPr sz="6400" b="1">
                <a:solidFill>
                  <a:schemeClr val="bg1"/>
                </a:solidFill>
                <a:latin typeface="Work Sans" pitchFamily="2" charset="77"/>
              </a:defRPr>
            </a:lvl1pPr>
          </a:lstStyle>
          <a:p>
            <a:pPr lvl="0"/>
            <a:r>
              <a:rPr lang="en-US" dirty="0"/>
              <a:t>Agenda title</a:t>
            </a:r>
          </a:p>
        </p:txBody>
      </p:sp>
      <p:sp>
        <p:nvSpPr>
          <p:cNvPr id="2" name="Rectangle 1">
            <a:extLst>
              <a:ext uri="{FF2B5EF4-FFF2-40B4-BE49-F238E27FC236}">
                <a16:creationId xmlns:a16="http://schemas.microsoft.com/office/drawing/2014/main" id="{54F9CAB5-BAC3-3B27-E85F-9C345279FE2A}"/>
              </a:ext>
            </a:extLst>
          </p:cNvPr>
          <p:cNvSpPr>
            <a:spLocks noChangeAspect="1"/>
          </p:cNvSpPr>
          <p:nvPr userDrawn="1"/>
        </p:nvSpPr>
        <p:spPr>
          <a:xfrm>
            <a:off x="593444" y="1849367"/>
            <a:ext cx="923572" cy="1836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4">
            <a:extLst>
              <a:ext uri="{FF2B5EF4-FFF2-40B4-BE49-F238E27FC236}">
                <a16:creationId xmlns:a16="http://schemas.microsoft.com/office/drawing/2014/main" id="{2AF4D674-9710-A7EC-A8FE-67F2D60C42EA}"/>
              </a:ext>
            </a:extLst>
          </p:cNvPr>
          <p:cNvSpPr>
            <a:spLocks noGrp="1"/>
          </p:cNvSpPr>
          <p:nvPr>
            <p:ph type="body" sz="quarter" idx="13" hasCustomPrompt="1"/>
          </p:nvPr>
        </p:nvSpPr>
        <p:spPr>
          <a:xfrm>
            <a:off x="593444" y="2578921"/>
            <a:ext cx="5591175" cy="3206750"/>
          </a:xfrm>
          <a:prstGeom prst="rect">
            <a:avLst/>
          </a:prstGeom>
        </p:spPr>
        <p:txBody>
          <a:bodyPr lIns="0" tIns="0" rIns="0" bIns="0"/>
          <a:lstStyle>
            <a:lvl1pPr marL="514350" indent="-514350">
              <a:lnSpc>
                <a:spcPct val="150000"/>
              </a:lnSpc>
              <a:buFont typeface="+mj-lt"/>
              <a:buAutoNum type="arabicPeriod"/>
              <a:defRPr sz="1850">
                <a:solidFill>
                  <a:schemeClr val="bg1"/>
                </a:solidFill>
                <a:latin typeface="Work Sans" pitchFamily="2" charset="77"/>
              </a:defRPr>
            </a:lvl1pPr>
            <a:lvl2pPr marL="457200" indent="0">
              <a:lnSpc>
                <a:spcPct val="150000"/>
              </a:lnSpc>
              <a:buFont typeface="+mj-lt"/>
              <a:buNone/>
              <a:defRPr sz="1850">
                <a:solidFill>
                  <a:schemeClr val="bg1"/>
                </a:solidFill>
                <a:latin typeface="Work Sans" pitchFamily="2" charset="77"/>
              </a:defRPr>
            </a:lvl2pPr>
            <a:lvl3pPr marL="1371600" indent="-457200">
              <a:lnSpc>
                <a:spcPct val="150000"/>
              </a:lnSpc>
              <a:buFont typeface="+mj-lt"/>
              <a:buAutoNum type="arabicPeriod"/>
              <a:defRPr sz="1850">
                <a:solidFill>
                  <a:schemeClr val="bg1"/>
                </a:solidFill>
                <a:latin typeface="Work Sans" pitchFamily="2" charset="77"/>
              </a:defRPr>
            </a:lvl3pPr>
            <a:lvl4pPr marL="1714500" indent="-342900">
              <a:lnSpc>
                <a:spcPct val="150000"/>
              </a:lnSpc>
              <a:buFont typeface="+mj-lt"/>
              <a:buAutoNum type="arabicPeriod"/>
              <a:defRPr sz="1850">
                <a:solidFill>
                  <a:schemeClr val="bg1"/>
                </a:solidFill>
                <a:latin typeface="Work Sans" pitchFamily="2" charset="77"/>
              </a:defRPr>
            </a:lvl4pPr>
            <a:lvl5pPr marL="2171700" indent="-342900">
              <a:lnSpc>
                <a:spcPct val="150000"/>
              </a:lnSpc>
              <a:buFont typeface="+mj-lt"/>
              <a:buAutoNum type="arabicPeriod"/>
              <a:defRPr sz="1850">
                <a:solidFill>
                  <a:schemeClr val="bg1"/>
                </a:solidFill>
                <a:latin typeface="Work Sans" pitchFamily="2" charset="77"/>
              </a:defRPr>
            </a:lvl5pPr>
          </a:lstStyle>
          <a:p>
            <a:pPr lvl="0"/>
            <a:r>
              <a:rPr lang="en-US" dirty="0"/>
              <a:t>Overview</a:t>
            </a:r>
          </a:p>
          <a:p>
            <a:pPr lvl="0"/>
            <a:r>
              <a:rPr lang="en-US" dirty="0"/>
              <a:t>First topic of discussion</a:t>
            </a:r>
          </a:p>
          <a:p>
            <a:pPr lvl="0"/>
            <a:r>
              <a:rPr lang="en-US" dirty="0"/>
              <a:t>Second topic of discussion</a:t>
            </a:r>
          </a:p>
          <a:p>
            <a:pPr lvl="0"/>
            <a:r>
              <a:rPr lang="en-US" dirty="0"/>
              <a:t>Third topic of discussion</a:t>
            </a:r>
          </a:p>
          <a:p>
            <a:pPr lvl="0"/>
            <a:r>
              <a:rPr lang="en-US" dirty="0"/>
              <a:t>Comparative analysis of topics</a:t>
            </a:r>
          </a:p>
          <a:p>
            <a:pPr lvl="0"/>
            <a:r>
              <a:rPr lang="en-US" dirty="0"/>
              <a:t>Closing remarks</a:t>
            </a:r>
          </a:p>
        </p:txBody>
      </p:sp>
    </p:spTree>
    <p:extLst>
      <p:ext uri="{BB962C8B-B14F-4D97-AF65-F5344CB8AC3E}">
        <p14:creationId xmlns:p14="http://schemas.microsoft.com/office/powerpoint/2010/main" val="2393203371"/>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green">
    <p:bg>
      <p:bgPr>
        <a:solidFill>
          <a:srgbClr val="67796C"/>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BCAAEE1-7623-D37D-38DC-651F072F5DAC}"/>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pic>
        <p:nvPicPr>
          <p:cNvPr id="9" name="Picture 8">
            <a:extLst>
              <a:ext uri="{FF2B5EF4-FFF2-40B4-BE49-F238E27FC236}">
                <a16:creationId xmlns:a16="http://schemas.microsoft.com/office/drawing/2014/main" id="{3CE58DD9-2B6C-7E6D-9E1F-FE0D09649858}"/>
              </a:ext>
            </a:extLst>
          </p:cNvPr>
          <p:cNvPicPr>
            <a:picLocks noChangeAspect="1"/>
          </p:cNvPicPr>
          <p:nvPr userDrawn="1"/>
        </p:nvPicPr>
        <p:blipFill>
          <a:blip r:embed="rId3"/>
          <a:stretch>
            <a:fillRect/>
          </a:stretch>
        </p:blipFill>
        <p:spPr>
          <a:xfrm>
            <a:off x="11250671" y="5927160"/>
            <a:ext cx="253606" cy="291600"/>
          </a:xfrm>
          <a:prstGeom prst="rect">
            <a:avLst/>
          </a:prstGeom>
        </p:spPr>
      </p:pic>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593444" y="544485"/>
            <a:ext cx="5319713" cy="1130300"/>
          </a:xfrm>
          <a:prstGeom prst="rect">
            <a:avLst/>
          </a:prstGeom>
        </p:spPr>
        <p:txBody>
          <a:bodyPr lIns="0" tIns="0" rIns="0" bIns="0"/>
          <a:lstStyle>
            <a:lvl1pPr marL="0" indent="0">
              <a:buNone/>
              <a:defRPr sz="6400" b="1">
                <a:solidFill>
                  <a:schemeClr val="bg1"/>
                </a:solidFill>
                <a:latin typeface="Work Sans" pitchFamily="2" charset="77"/>
              </a:defRPr>
            </a:lvl1pPr>
          </a:lstStyle>
          <a:p>
            <a:pPr lvl="0"/>
            <a:r>
              <a:rPr lang="en-US" dirty="0"/>
              <a:t>Agenda title</a:t>
            </a:r>
          </a:p>
        </p:txBody>
      </p:sp>
      <p:sp>
        <p:nvSpPr>
          <p:cNvPr id="2" name="Rectangle 1">
            <a:extLst>
              <a:ext uri="{FF2B5EF4-FFF2-40B4-BE49-F238E27FC236}">
                <a16:creationId xmlns:a16="http://schemas.microsoft.com/office/drawing/2014/main" id="{4BD556A3-8741-3433-B940-A112689CE22D}"/>
              </a:ext>
            </a:extLst>
          </p:cNvPr>
          <p:cNvSpPr>
            <a:spLocks noChangeAspect="1"/>
          </p:cNvSpPr>
          <p:nvPr userDrawn="1"/>
        </p:nvSpPr>
        <p:spPr>
          <a:xfrm>
            <a:off x="593444" y="1849367"/>
            <a:ext cx="923572" cy="1836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4">
            <a:extLst>
              <a:ext uri="{FF2B5EF4-FFF2-40B4-BE49-F238E27FC236}">
                <a16:creationId xmlns:a16="http://schemas.microsoft.com/office/drawing/2014/main" id="{3B4190C0-BB75-ED3F-63E0-9A34BA751CF7}"/>
              </a:ext>
            </a:extLst>
          </p:cNvPr>
          <p:cNvSpPr>
            <a:spLocks noGrp="1"/>
          </p:cNvSpPr>
          <p:nvPr>
            <p:ph type="body" sz="quarter" idx="13" hasCustomPrompt="1"/>
          </p:nvPr>
        </p:nvSpPr>
        <p:spPr>
          <a:xfrm>
            <a:off x="593444" y="2578921"/>
            <a:ext cx="5591175" cy="3206750"/>
          </a:xfrm>
          <a:prstGeom prst="rect">
            <a:avLst/>
          </a:prstGeom>
        </p:spPr>
        <p:txBody>
          <a:bodyPr lIns="0" tIns="0" rIns="0" bIns="0"/>
          <a:lstStyle>
            <a:lvl1pPr marL="514350" indent="-514350">
              <a:lnSpc>
                <a:spcPct val="150000"/>
              </a:lnSpc>
              <a:buFont typeface="+mj-lt"/>
              <a:buAutoNum type="arabicPeriod"/>
              <a:defRPr sz="1850">
                <a:solidFill>
                  <a:schemeClr val="bg1"/>
                </a:solidFill>
                <a:latin typeface="Work Sans" pitchFamily="2" charset="77"/>
              </a:defRPr>
            </a:lvl1pPr>
            <a:lvl2pPr marL="457200" indent="0">
              <a:lnSpc>
                <a:spcPct val="150000"/>
              </a:lnSpc>
              <a:buFont typeface="+mj-lt"/>
              <a:buNone/>
              <a:defRPr sz="1850">
                <a:solidFill>
                  <a:schemeClr val="bg1"/>
                </a:solidFill>
                <a:latin typeface="Work Sans" pitchFamily="2" charset="77"/>
              </a:defRPr>
            </a:lvl2pPr>
            <a:lvl3pPr marL="1371600" indent="-457200">
              <a:lnSpc>
                <a:spcPct val="150000"/>
              </a:lnSpc>
              <a:buFont typeface="+mj-lt"/>
              <a:buAutoNum type="arabicPeriod"/>
              <a:defRPr sz="1850">
                <a:solidFill>
                  <a:schemeClr val="bg1"/>
                </a:solidFill>
                <a:latin typeface="Work Sans" pitchFamily="2" charset="77"/>
              </a:defRPr>
            </a:lvl3pPr>
            <a:lvl4pPr marL="1714500" indent="-342900">
              <a:lnSpc>
                <a:spcPct val="150000"/>
              </a:lnSpc>
              <a:buFont typeface="+mj-lt"/>
              <a:buAutoNum type="arabicPeriod"/>
              <a:defRPr sz="1850">
                <a:solidFill>
                  <a:schemeClr val="bg1"/>
                </a:solidFill>
                <a:latin typeface="Work Sans" pitchFamily="2" charset="77"/>
              </a:defRPr>
            </a:lvl4pPr>
            <a:lvl5pPr marL="2171700" indent="-342900">
              <a:lnSpc>
                <a:spcPct val="150000"/>
              </a:lnSpc>
              <a:buFont typeface="+mj-lt"/>
              <a:buAutoNum type="arabicPeriod"/>
              <a:defRPr sz="1850">
                <a:solidFill>
                  <a:schemeClr val="bg1"/>
                </a:solidFill>
                <a:latin typeface="Work Sans" pitchFamily="2" charset="77"/>
              </a:defRPr>
            </a:lvl5pPr>
          </a:lstStyle>
          <a:p>
            <a:pPr lvl="0"/>
            <a:r>
              <a:rPr lang="en-US" dirty="0"/>
              <a:t>Overview</a:t>
            </a:r>
          </a:p>
          <a:p>
            <a:pPr lvl="0"/>
            <a:r>
              <a:rPr lang="en-US" dirty="0"/>
              <a:t>First topic of discussion</a:t>
            </a:r>
          </a:p>
          <a:p>
            <a:pPr lvl="0"/>
            <a:r>
              <a:rPr lang="en-US" dirty="0"/>
              <a:t>Second topic of discussion</a:t>
            </a:r>
          </a:p>
          <a:p>
            <a:pPr lvl="0"/>
            <a:r>
              <a:rPr lang="en-US" dirty="0"/>
              <a:t>Third topic of discussion</a:t>
            </a:r>
          </a:p>
          <a:p>
            <a:pPr lvl="0"/>
            <a:r>
              <a:rPr lang="en-US" dirty="0"/>
              <a:t>Comparative analysis of topics</a:t>
            </a:r>
          </a:p>
          <a:p>
            <a:pPr lvl="0"/>
            <a:r>
              <a:rPr lang="en-US" dirty="0"/>
              <a:t>Closing remarks</a:t>
            </a:r>
          </a:p>
        </p:txBody>
      </p:sp>
    </p:spTree>
    <p:extLst>
      <p:ext uri="{BB962C8B-B14F-4D97-AF65-F5344CB8AC3E}">
        <p14:creationId xmlns:p14="http://schemas.microsoft.com/office/powerpoint/2010/main" val="1376289615"/>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white">
    <p:bg>
      <p:bgPr>
        <a:solidFill>
          <a:srgbClr val="F2F2F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9B18FF-5CD0-2882-23D8-07D487B28213}"/>
              </a:ext>
            </a:extLst>
          </p:cNvPr>
          <p:cNvPicPr>
            <a:picLocks noChangeAspect="1"/>
          </p:cNvPicPr>
          <p:nvPr userDrawn="1"/>
        </p:nvPicPr>
        <p:blipFill>
          <a:blip r:embed="rId2"/>
          <a:srcRect t="2425" r="52950" b="2425"/>
          <a:stretch/>
        </p:blipFill>
        <p:spPr>
          <a:xfrm>
            <a:off x="8800828" y="0"/>
            <a:ext cx="3391170" cy="6858000"/>
          </a:xfrm>
          <a:prstGeom prst="rect">
            <a:avLst/>
          </a:prstGeom>
        </p:spPr>
      </p:pic>
      <p:pic>
        <p:nvPicPr>
          <p:cNvPr id="4" name="Picture 3">
            <a:extLst>
              <a:ext uri="{FF2B5EF4-FFF2-40B4-BE49-F238E27FC236}">
                <a16:creationId xmlns:a16="http://schemas.microsoft.com/office/drawing/2014/main" id="{CAA25C38-C815-3305-F34D-F1007CD9C56C}"/>
              </a:ext>
            </a:extLst>
          </p:cNvPr>
          <p:cNvPicPr>
            <a:picLocks noChangeAspect="1"/>
          </p:cNvPicPr>
          <p:nvPr userDrawn="1"/>
        </p:nvPicPr>
        <p:blipFill>
          <a:blip r:embed="rId3"/>
          <a:stretch>
            <a:fillRect/>
          </a:stretch>
        </p:blipFill>
        <p:spPr>
          <a:xfrm>
            <a:off x="11273904" y="5932293"/>
            <a:ext cx="253565" cy="291600"/>
          </a:xfrm>
          <a:prstGeom prst="rect">
            <a:avLst/>
          </a:prstGeom>
        </p:spPr>
      </p:pic>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593444" y="544485"/>
            <a:ext cx="5319713" cy="1130300"/>
          </a:xfrm>
          <a:prstGeom prst="rect">
            <a:avLst/>
          </a:prstGeom>
        </p:spPr>
        <p:txBody>
          <a:bodyPr lIns="0" tIns="0" rIns="0" bIns="0"/>
          <a:lstStyle>
            <a:lvl1pPr marL="0" indent="0">
              <a:buNone/>
              <a:defRPr sz="6400" b="1">
                <a:latin typeface="Work Sans" pitchFamily="2" charset="77"/>
              </a:defRPr>
            </a:lvl1pPr>
          </a:lstStyle>
          <a:p>
            <a:pPr lvl="0"/>
            <a:r>
              <a:rPr lang="en-US" dirty="0"/>
              <a:t>Agenda title</a:t>
            </a:r>
          </a:p>
        </p:txBody>
      </p:sp>
      <p:sp>
        <p:nvSpPr>
          <p:cNvPr id="5" name="Rectangle 4">
            <a:extLst>
              <a:ext uri="{FF2B5EF4-FFF2-40B4-BE49-F238E27FC236}">
                <a16:creationId xmlns:a16="http://schemas.microsoft.com/office/drawing/2014/main" id="{1C2A315C-6A24-7F5C-63D6-4B4F74E8030E}"/>
              </a:ext>
            </a:extLst>
          </p:cNvPr>
          <p:cNvSpPr>
            <a:spLocks noChangeAspect="1"/>
          </p:cNvSpPr>
          <p:nvPr userDrawn="1"/>
        </p:nvSpPr>
        <p:spPr>
          <a:xfrm>
            <a:off x="593444" y="1849367"/>
            <a:ext cx="923572" cy="1836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4">
            <a:extLst>
              <a:ext uri="{FF2B5EF4-FFF2-40B4-BE49-F238E27FC236}">
                <a16:creationId xmlns:a16="http://schemas.microsoft.com/office/drawing/2014/main" id="{4D136B47-88CE-7FF9-1CAF-3D86EC04A662}"/>
              </a:ext>
            </a:extLst>
          </p:cNvPr>
          <p:cNvSpPr>
            <a:spLocks noGrp="1"/>
          </p:cNvSpPr>
          <p:nvPr>
            <p:ph type="body" sz="quarter" idx="13" hasCustomPrompt="1"/>
          </p:nvPr>
        </p:nvSpPr>
        <p:spPr>
          <a:xfrm>
            <a:off x="593444" y="2578921"/>
            <a:ext cx="5591175" cy="3206750"/>
          </a:xfrm>
          <a:prstGeom prst="rect">
            <a:avLst/>
          </a:prstGeom>
        </p:spPr>
        <p:txBody>
          <a:bodyPr lIns="0" tIns="0" rIns="0" bIns="0"/>
          <a:lstStyle>
            <a:lvl1pPr marL="514350" indent="-514350">
              <a:lnSpc>
                <a:spcPct val="150000"/>
              </a:lnSpc>
              <a:buFont typeface="+mj-lt"/>
              <a:buAutoNum type="arabicPeriod"/>
              <a:defRPr sz="1850">
                <a:solidFill>
                  <a:schemeClr val="tx1"/>
                </a:solidFill>
                <a:latin typeface="Work Sans" pitchFamily="2" charset="77"/>
              </a:defRPr>
            </a:lvl1pPr>
            <a:lvl2pPr marL="457200" indent="0">
              <a:lnSpc>
                <a:spcPct val="150000"/>
              </a:lnSpc>
              <a:buFont typeface="+mj-lt"/>
              <a:buNone/>
              <a:defRPr sz="1850">
                <a:solidFill>
                  <a:schemeClr val="bg1"/>
                </a:solidFill>
                <a:latin typeface="Work Sans" pitchFamily="2" charset="77"/>
              </a:defRPr>
            </a:lvl2pPr>
            <a:lvl3pPr marL="1371600" indent="-457200">
              <a:lnSpc>
                <a:spcPct val="150000"/>
              </a:lnSpc>
              <a:buFont typeface="+mj-lt"/>
              <a:buAutoNum type="arabicPeriod"/>
              <a:defRPr sz="1850">
                <a:solidFill>
                  <a:schemeClr val="bg1"/>
                </a:solidFill>
                <a:latin typeface="Work Sans" pitchFamily="2" charset="77"/>
              </a:defRPr>
            </a:lvl3pPr>
            <a:lvl4pPr marL="1714500" indent="-342900">
              <a:lnSpc>
                <a:spcPct val="150000"/>
              </a:lnSpc>
              <a:buFont typeface="+mj-lt"/>
              <a:buAutoNum type="arabicPeriod"/>
              <a:defRPr sz="1850">
                <a:solidFill>
                  <a:schemeClr val="bg1"/>
                </a:solidFill>
                <a:latin typeface="Work Sans" pitchFamily="2" charset="77"/>
              </a:defRPr>
            </a:lvl4pPr>
            <a:lvl5pPr marL="2171700" indent="-342900">
              <a:lnSpc>
                <a:spcPct val="150000"/>
              </a:lnSpc>
              <a:buFont typeface="+mj-lt"/>
              <a:buAutoNum type="arabicPeriod"/>
              <a:defRPr sz="1850">
                <a:solidFill>
                  <a:schemeClr val="bg1"/>
                </a:solidFill>
                <a:latin typeface="Work Sans" pitchFamily="2" charset="77"/>
              </a:defRPr>
            </a:lvl5pPr>
          </a:lstStyle>
          <a:p>
            <a:pPr lvl="0"/>
            <a:r>
              <a:rPr lang="en-US" dirty="0"/>
              <a:t>Overview</a:t>
            </a:r>
          </a:p>
          <a:p>
            <a:pPr lvl="0"/>
            <a:r>
              <a:rPr lang="en-US" dirty="0"/>
              <a:t>First topic of discussion</a:t>
            </a:r>
          </a:p>
          <a:p>
            <a:pPr lvl="0"/>
            <a:r>
              <a:rPr lang="en-US" dirty="0"/>
              <a:t>Second topic of discussion</a:t>
            </a:r>
          </a:p>
          <a:p>
            <a:pPr lvl="0"/>
            <a:r>
              <a:rPr lang="en-US" dirty="0"/>
              <a:t>Third topic of discussion</a:t>
            </a:r>
          </a:p>
          <a:p>
            <a:pPr lvl="0"/>
            <a:r>
              <a:rPr lang="en-US" dirty="0"/>
              <a:t>Comparative analysis of topics</a:t>
            </a:r>
          </a:p>
          <a:p>
            <a:pPr lvl="0"/>
            <a:r>
              <a:rPr lang="en-US" dirty="0"/>
              <a:t>Closing remarks</a:t>
            </a:r>
          </a:p>
        </p:txBody>
      </p:sp>
    </p:spTree>
    <p:extLst>
      <p:ext uri="{BB962C8B-B14F-4D97-AF65-F5344CB8AC3E}">
        <p14:creationId xmlns:p14="http://schemas.microsoft.com/office/powerpoint/2010/main" val="25672168"/>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garnet">
    <p:bg>
      <p:bgPr>
        <a:solidFill>
          <a:srgbClr val="8F001A"/>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871740" y="2016300"/>
            <a:ext cx="9323820" cy="1840905"/>
          </a:xfrm>
          <a:prstGeom prst="rect">
            <a:avLst/>
          </a:prstGeom>
        </p:spPr>
        <p:txBody>
          <a:bodyPr lIns="0" tIns="0" rIns="0" bIns="0" anchor="b" anchorCtr="0"/>
          <a:lstStyle>
            <a:lvl1pPr marL="0" indent="0">
              <a:lnSpc>
                <a:spcPct val="100000"/>
              </a:lnSpc>
              <a:buNone/>
              <a:defRPr sz="6400" b="1">
                <a:solidFill>
                  <a:schemeClr val="bg1"/>
                </a:solidFill>
                <a:latin typeface="Work Sans" pitchFamily="2" charset="77"/>
              </a:defRPr>
            </a:lvl1pPr>
          </a:lstStyle>
          <a:p>
            <a:pPr lvl="0"/>
            <a:r>
              <a:rPr lang="en-US" dirty="0"/>
              <a:t>This is a title slide. </a:t>
            </a:r>
            <a:br>
              <a:rPr lang="en-US" dirty="0"/>
            </a:br>
            <a:r>
              <a:rPr lang="en-US" dirty="0"/>
              <a:t>Use 2 lines only.</a:t>
            </a:r>
          </a:p>
        </p:txBody>
      </p:sp>
      <p:pic>
        <p:nvPicPr>
          <p:cNvPr id="2" name="Picture 2">
            <a:extLst>
              <a:ext uri="{FF2B5EF4-FFF2-40B4-BE49-F238E27FC236}">
                <a16:creationId xmlns:a16="http://schemas.microsoft.com/office/drawing/2014/main" id="{BFBC9F2D-A516-4A06-7EE9-D31494137A52}"/>
              </a:ext>
            </a:extLst>
          </p:cNvPr>
          <p:cNvPicPr>
            <a:picLocks noChangeAspect="1"/>
          </p:cNvPicPr>
          <p:nvPr userDrawn="1"/>
        </p:nvPicPr>
        <p:blipFill>
          <a:blip>
            <a:extLst>
              <a:ext uri="{96DAC541-7B7A-43D3-8B79-37D633B846F1}">
                <asvg:svgBlip xmlns:asvg="http://schemas.microsoft.com/office/drawing/2016/SVG/main" r:embed="rId2"/>
              </a:ext>
            </a:extLst>
          </a:blip>
          <a:srcRect l="-4547" t="-7224" r="50000" b="49826"/>
          <a:stretch/>
        </p:blipFill>
        <p:spPr>
          <a:xfrm>
            <a:off x="8342617" y="2969232"/>
            <a:ext cx="3859658" cy="4061380"/>
          </a:xfrm>
          <a:prstGeom prst="rect">
            <a:avLst/>
          </a:prstGeom>
        </p:spPr>
      </p:pic>
      <p:sp>
        <p:nvSpPr>
          <p:cNvPr id="4" name="Rectangle 3">
            <a:extLst>
              <a:ext uri="{FF2B5EF4-FFF2-40B4-BE49-F238E27FC236}">
                <a16:creationId xmlns:a16="http://schemas.microsoft.com/office/drawing/2014/main" id="{1D3A2E72-8E6A-99E4-A61F-25BEC636ED99}"/>
              </a:ext>
            </a:extLst>
          </p:cNvPr>
          <p:cNvSpPr>
            <a:spLocks noChangeAspect="1"/>
          </p:cNvSpPr>
          <p:nvPr userDrawn="1"/>
        </p:nvSpPr>
        <p:spPr>
          <a:xfrm>
            <a:off x="890883" y="4562771"/>
            <a:ext cx="990000" cy="18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05B9DBF-35F4-0A48-78FD-05CCC1414711}"/>
              </a:ext>
            </a:extLst>
          </p:cNvPr>
          <p:cNvPicPr>
            <a:picLocks noChangeAspect="1"/>
          </p:cNvPicPr>
          <p:nvPr userDrawn="1"/>
        </p:nvPicPr>
        <p:blipFill>
          <a:blip r:embed="rId3"/>
          <a:stretch>
            <a:fillRect/>
          </a:stretch>
        </p:blipFill>
        <p:spPr>
          <a:xfrm>
            <a:off x="900027" y="5862747"/>
            <a:ext cx="255600" cy="293892"/>
          </a:xfrm>
          <a:prstGeom prst="rect">
            <a:avLst/>
          </a:prstGeom>
        </p:spPr>
      </p:pic>
    </p:spTree>
    <p:extLst>
      <p:ext uri="{BB962C8B-B14F-4D97-AF65-F5344CB8AC3E}">
        <p14:creationId xmlns:p14="http://schemas.microsoft.com/office/powerpoint/2010/main" val="3825909089"/>
      </p:ext>
    </p:extLst>
  </p:cSld>
  <p:clrMapOvr>
    <a:masterClrMapping/>
  </p:clrMapOvr>
  <p:extLst>
    <p:ext uri="{DCECCB84-F9BA-43D5-87BE-67443E8EF086}">
      <p15:sldGuideLst xmlns:p15="http://schemas.microsoft.com/office/powerpoint/2012/main">
        <p15:guide id="1" pos="551"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charcoal">
    <p:bg>
      <p:bgPr>
        <a:solidFill>
          <a:srgbClr val="2D2D2C"/>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FBC9F2D-A516-4A06-7EE9-D31494137A52}"/>
              </a:ext>
            </a:extLst>
          </p:cNvPr>
          <p:cNvPicPr>
            <a:picLocks noChangeAspect="1"/>
          </p:cNvPicPr>
          <p:nvPr userDrawn="1"/>
        </p:nvPicPr>
        <p:blipFill>
          <a:blip>
            <a:extLst>
              <a:ext uri="{96DAC541-7B7A-43D3-8B79-37D633B846F1}">
                <asvg:svgBlip xmlns:asvg="http://schemas.microsoft.com/office/drawing/2016/SVG/main" r:embed="rId2"/>
              </a:ext>
            </a:extLst>
          </a:blip>
          <a:srcRect l="-4547" t="-7224" r="50000" b="49826"/>
          <a:stretch/>
        </p:blipFill>
        <p:spPr>
          <a:xfrm>
            <a:off x="8342617" y="2979506"/>
            <a:ext cx="3859658" cy="4061380"/>
          </a:xfrm>
          <a:prstGeom prst="rect">
            <a:avLst/>
          </a:prstGeom>
        </p:spPr>
      </p:pic>
      <p:sp>
        <p:nvSpPr>
          <p:cNvPr id="8" name="Text Placeholder 15">
            <a:extLst>
              <a:ext uri="{FF2B5EF4-FFF2-40B4-BE49-F238E27FC236}">
                <a16:creationId xmlns:a16="http://schemas.microsoft.com/office/drawing/2014/main" id="{18F25163-F5E3-FAE8-F030-D61A94B84FF0}"/>
              </a:ext>
            </a:extLst>
          </p:cNvPr>
          <p:cNvSpPr>
            <a:spLocks noGrp="1"/>
          </p:cNvSpPr>
          <p:nvPr>
            <p:ph type="body" sz="quarter" idx="12" hasCustomPrompt="1"/>
          </p:nvPr>
        </p:nvSpPr>
        <p:spPr>
          <a:xfrm>
            <a:off x="871740" y="2016300"/>
            <a:ext cx="9323820" cy="1840905"/>
          </a:xfrm>
          <a:prstGeom prst="rect">
            <a:avLst/>
          </a:prstGeom>
        </p:spPr>
        <p:txBody>
          <a:bodyPr lIns="0" tIns="0" rIns="0" bIns="0" anchor="b" anchorCtr="0"/>
          <a:lstStyle>
            <a:lvl1pPr marL="0" indent="0">
              <a:lnSpc>
                <a:spcPct val="100000"/>
              </a:lnSpc>
              <a:buNone/>
              <a:defRPr sz="6400" b="1">
                <a:solidFill>
                  <a:schemeClr val="bg1"/>
                </a:solidFill>
                <a:latin typeface="Work Sans" pitchFamily="2" charset="77"/>
              </a:defRPr>
            </a:lvl1pPr>
          </a:lstStyle>
          <a:p>
            <a:pPr lvl="0"/>
            <a:r>
              <a:rPr lang="en-US" dirty="0"/>
              <a:t>This is a title slide. </a:t>
            </a:r>
            <a:br>
              <a:rPr lang="en-US" dirty="0"/>
            </a:br>
            <a:r>
              <a:rPr lang="en-US" dirty="0"/>
              <a:t>Use 2 lines only.</a:t>
            </a:r>
          </a:p>
        </p:txBody>
      </p:sp>
      <p:sp>
        <p:nvSpPr>
          <p:cNvPr id="9" name="Rectangle 8">
            <a:extLst>
              <a:ext uri="{FF2B5EF4-FFF2-40B4-BE49-F238E27FC236}">
                <a16:creationId xmlns:a16="http://schemas.microsoft.com/office/drawing/2014/main" id="{45D9A80D-91ED-8DE5-67AD-7FC00F87F6B7}"/>
              </a:ext>
            </a:extLst>
          </p:cNvPr>
          <p:cNvSpPr>
            <a:spLocks noChangeAspect="1"/>
          </p:cNvSpPr>
          <p:nvPr userDrawn="1"/>
        </p:nvSpPr>
        <p:spPr>
          <a:xfrm>
            <a:off x="890883" y="4562771"/>
            <a:ext cx="990000" cy="1872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C9BE6E4-81CD-7C86-ECD0-1EAE5500629B}"/>
              </a:ext>
            </a:extLst>
          </p:cNvPr>
          <p:cNvPicPr>
            <a:picLocks noChangeAspect="1"/>
          </p:cNvPicPr>
          <p:nvPr userDrawn="1"/>
        </p:nvPicPr>
        <p:blipFill>
          <a:blip r:embed="rId3"/>
          <a:stretch>
            <a:fillRect/>
          </a:stretch>
        </p:blipFill>
        <p:spPr>
          <a:xfrm>
            <a:off x="900027" y="5862747"/>
            <a:ext cx="255600" cy="293892"/>
          </a:xfrm>
          <a:prstGeom prst="rect">
            <a:avLst/>
          </a:prstGeom>
        </p:spPr>
      </p:pic>
    </p:spTree>
    <p:extLst>
      <p:ext uri="{BB962C8B-B14F-4D97-AF65-F5344CB8AC3E}">
        <p14:creationId xmlns:p14="http://schemas.microsoft.com/office/powerpoint/2010/main" val="2603208617"/>
      </p:ext>
    </p:extLst>
  </p:cSld>
  <p:clrMapOvr>
    <a:masterClrMapping/>
  </p:clrMapOvr>
  <p:extLst>
    <p:ext uri="{DCECCB84-F9BA-43D5-87BE-67443E8EF086}">
      <p15:sldGuideLst xmlns:p15="http://schemas.microsoft.com/office/powerpoint/2012/main">
        <p15:guide id="1" pos="551"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grey">
    <p:bg>
      <p:bgPr>
        <a:solidFill>
          <a:srgbClr val="80746B"/>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FBC9F2D-A516-4A06-7EE9-D31494137A52}"/>
              </a:ext>
            </a:extLst>
          </p:cNvPr>
          <p:cNvPicPr>
            <a:picLocks noChangeAspect="1"/>
          </p:cNvPicPr>
          <p:nvPr userDrawn="1"/>
        </p:nvPicPr>
        <p:blipFill>
          <a:blip>
            <a:extLst>
              <a:ext uri="{96DAC541-7B7A-43D3-8B79-37D633B846F1}">
                <asvg:svgBlip xmlns:asvg="http://schemas.microsoft.com/office/drawing/2016/SVG/main" r:embed="rId2"/>
              </a:ext>
            </a:extLst>
          </a:blip>
          <a:srcRect l="-4547" t="-7224" r="50000" b="49826"/>
          <a:stretch/>
        </p:blipFill>
        <p:spPr>
          <a:xfrm>
            <a:off x="8342617" y="2969232"/>
            <a:ext cx="3859658" cy="4061380"/>
          </a:xfrm>
          <a:prstGeom prst="rect">
            <a:avLst/>
          </a:prstGeom>
        </p:spPr>
      </p:pic>
      <p:sp>
        <p:nvSpPr>
          <p:cNvPr id="7" name="Text Placeholder 15">
            <a:extLst>
              <a:ext uri="{FF2B5EF4-FFF2-40B4-BE49-F238E27FC236}">
                <a16:creationId xmlns:a16="http://schemas.microsoft.com/office/drawing/2014/main" id="{7D8B7142-3DD8-3462-F14F-DFEC66BC2A5F}"/>
              </a:ext>
            </a:extLst>
          </p:cNvPr>
          <p:cNvSpPr>
            <a:spLocks noGrp="1"/>
          </p:cNvSpPr>
          <p:nvPr>
            <p:ph type="body" sz="quarter" idx="12" hasCustomPrompt="1"/>
          </p:nvPr>
        </p:nvSpPr>
        <p:spPr>
          <a:xfrm>
            <a:off x="871740" y="2016300"/>
            <a:ext cx="9323820" cy="1840905"/>
          </a:xfrm>
          <a:prstGeom prst="rect">
            <a:avLst/>
          </a:prstGeom>
        </p:spPr>
        <p:txBody>
          <a:bodyPr lIns="0" tIns="0" rIns="0" bIns="0" anchor="b" anchorCtr="0"/>
          <a:lstStyle>
            <a:lvl1pPr marL="0" indent="0">
              <a:lnSpc>
                <a:spcPct val="100000"/>
              </a:lnSpc>
              <a:buNone/>
              <a:defRPr sz="6400" b="1">
                <a:solidFill>
                  <a:schemeClr val="bg1"/>
                </a:solidFill>
                <a:latin typeface="Work Sans" pitchFamily="2" charset="77"/>
              </a:defRPr>
            </a:lvl1pPr>
          </a:lstStyle>
          <a:p>
            <a:pPr lvl="0"/>
            <a:r>
              <a:rPr lang="en-US" dirty="0"/>
              <a:t>This is a title slide. </a:t>
            </a:r>
            <a:br>
              <a:rPr lang="en-US" dirty="0"/>
            </a:br>
            <a:r>
              <a:rPr lang="en-US" dirty="0"/>
              <a:t>Use 2 lines only.</a:t>
            </a:r>
          </a:p>
        </p:txBody>
      </p:sp>
      <p:sp>
        <p:nvSpPr>
          <p:cNvPr id="8" name="Rectangle 7">
            <a:extLst>
              <a:ext uri="{FF2B5EF4-FFF2-40B4-BE49-F238E27FC236}">
                <a16:creationId xmlns:a16="http://schemas.microsoft.com/office/drawing/2014/main" id="{0A87B727-666C-B8F9-0BCC-59A192009031}"/>
              </a:ext>
            </a:extLst>
          </p:cNvPr>
          <p:cNvSpPr>
            <a:spLocks noChangeAspect="1"/>
          </p:cNvSpPr>
          <p:nvPr userDrawn="1"/>
        </p:nvSpPr>
        <p:spPr>
          <a:xfrm>
            <a:off x="890883" y="4562771"/>
            <a:ext cx="990000" cy="1872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14732C9-C7D8-B4DC-853F-2414D22EB37A}"/>
              </a:ext>
            </a:extLst>
          </p:cNvPr>
          <p:cNvPicPr>
            <a:picLocks noChangeAspect="1"/>
          </p:cNvPicPr>
          <p:nvPr userDrawn="1"/>
        </p:nvPicPr>
        <p:blipFill>
          <a:blip r:embed="rId3"/>
          <a:stretch>
            <a:fillRect/>
          </a:stretch>
        </p:blipFill>
        <p:spPr>
          <a:xfrm>
            <a:off x="900027" y="5862747"/>
            <a:ext cx="255600" cy="293892"/>
          </a:xfrm>
          <a:prstGeom prst="rect">
            <a:avLst/>
          </a:prstGeom>
        </p:spPr>
      </p:pic>
    </p:spTree>
    <p:extLst>
      <p:ext uri="{BB962C8B-B14F-4D97-AF65-F5344CB8AC3E}">
        <p14:creationId xmlns:p14="http://schemas.microsoft.com/office/powerpoint/2010/main" val="4243412112"/>
      </p:ext>
    </p:extLst>
  </p:cSld>
  <p:clrMapOvr>
    <a:masterClrMapping/>
  </p:clrMapOvr>
  <p:extLst>
    <p:ext uri="{DCECCB84-F9BA-43D5-87BE-67443E8EF086}">
      <p15:sldGuideLst xmlns:p15="http://schemas.microsoft.com/office/powerpoint/2012/main">
        <p15:guide id="1" pos="55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1 blue">
    <p:bg>
      <p:bgPr>
        <a:solidFill>
          <a:srgbClr val="636D7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295BA-6EB4-A80A-F98F-BDCE5CD9DD8F}"/>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noRot="1" noMove="1" noResize="1" noEditPoints="1" noAdjustHandles="1" noChangeArrowheads="1" noChangeShapeType="1"/>
          </p:cNvSpPr>
          <p:nvPr>
            <p:ph type="title" hasCustomPrompt="1"/>
          </p:nvPr>
        </p:nvSpPr>
        <p:spPr>
          <a:xfrm>
            <a:off x="598517" y="2658147"/>
            <a:ext cx="9310254" cy="1940705"/>
          </a:xfrm>
          <a:prstGeom prst="rect">
            <a:avLst/>
          </a:prstGeom>
        </p:spPr>
        <p:txBody>
          <a:bodyPr lIns="0" tIns="0" rIns="0" bIns="0" anchor="b" anchorCtr="0"/>
          <a:lstStyle>
            <a:lvl1pPr>
              <a:defRPr sz="5000" b="1" i="0">
                <a:solidFill>
                  <a:schemeClr val="bg1"/>
                </a:solidFill>
                <a:latin typeface="Work Sans" pitchFamily="2" charset="77"/>
              </a:defRPr>
            </a:lvl1pPr>
          </a:lstStyle>
          <a:p>
            <a:r>
              <a:rPr lang="en-US" dirty="0"/>
              <a:t>Intro slide header. </a:t>
            </a:r>
            <a:br>
              <a:rPr lang="en-US" dirty="0"/>
            </a:br>
            <a:r>
              <a:rPr lang="en-US" dirty="0"/>
              <a:t>Please use a maximum </a:t>
            </a:r>
            <a:br>
              <a:rPr lang="en-US" dirty="0"/>
            </a:br>
            <a:r>
              <a:rPr lang="en-US" dirty="0"/>
              <a:t>of three to four lines. </a:t>
            </a:r>
          </a:p>
        </p:txBody>
      </p:sp>
      <p:pic>
        <p:nvPicPr>
          <p:cNvPr id="5" name="Picture 4">
            <a:extLst>
              <a:ext uri="{FF2B5EF4-FFF2-40B4-BE49-F238E27FC236}">
                <a16:creationId xmlns:a16="http://schemas.microsoft.com/office/drawing/2014/main" id="{259111D1-7993-BAAC-67F3-730EBE795A4A}"/>
              </a:ext>
            </a:extLst>
          </p:cNvPr>
          <p:cNvPicPr>
            <a:picLocks noChangeAspect="1"/>
          </p:cNvPicPr>
          <p:nvPr userDrawn="1"/>
        </p:nvPicPr>
        <p:blipFill>
          <a:blip r:embed="rId3"/>
          <a:stretch>
            <a:fillRect/>
          </a:stretch>
        </p:blipFill>
        <p:spPr>
          <a:xfrm>
            <a:off x="620286" y="578855"/>
            <a:ext cx="1557681" cy="359687"/>
          </a:xfrm>
          <a:prstGeom prst="rect">
            <a:avLst/>
          </a:prstGeom>
        </p:spPr>
      </p:pic>
      <p:sp>
        <p:nvSpPr>
          <p:cNvPr id="6" name="Text Placeholder 20">
            <a:extLst>
              <a:ext uri="{FF2B5EF4-FFF2-40B4-BE49-F238E27FC236}">
                <a16:creationId xmlns:a16="http://schemas.microsoft.com/office/drawing/2014/main" id="{615E4282-5943-C7EF-15F8-2BC2D6A30CCA}"/>
              </a:ext>
            </a:extLst>
          </p:cNvPr>
          <p:cNvSpPr>
            <a:spLocks noGrp="1"/>
          </p:cNvSpPr>
          <p:nvPr>
            <p:ph type="body" sz="quarter" idx="10" hasCustomPrompt="1"/>
          </p:nvPr>
        </p:nvSpPr>
        <p:spPr>
          <a:xfrm>
            <a:off x="622370" y="6080819"/>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4" name="Rectangle 3">
            <a:extLst>
              <a:ext uri="{FF2B5EF4-FFF2-40B4-BE49-F238E27FC236}">
                <a16:creationId xmlns:a16="http://schemas.microsoft.com/office/drawing/2014/main" id="{72A7588B-BC8A-427E-55BF-E0C7B4570053}"/>
              </a:ext>
            </a:extLst>
          </p:cNvPr>
          <p:cNvSpPr/>
          <p:nvPr userDrawn="1"/>
        </p:nvSpPr>
        <p:spPr>
          <a:xfrm>
            <a:off x="642360" y="5092615"/>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460682"/>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lue">
    <p:bg>
      <p:bgPr>
        <a:solidFill>
          <a:srgbClr val="636D77"/>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FBC9F2D-A516-4A06-7EE9-D31494137A52}"/>
              </a:ext>
            </a:extLst>
          </p:cNvPr>
          <p:cNvPicPr>
            <a:picLocks noChangeAspect="1"/>
          </p:cNvPicPr>
          <p:nvPr userDrawn="1"/>
        </p:nvPicPr>
        <p:blipFill>
          <a:blip>
            <a:extLst>
              <a:ext uri="{96DAC541-7B7A-43D3-8B79-37D633B846F1}">
                <asvg:svgBlip xmlns:asvg="http://schemas.microsoft.com/office/drawing/2016/SVG/main" r:embed="rId2"/>
              </a:ext>
            </a:extLst>
          </a:blip>
          <a:srcRect l="-4547" t="-7224" r="50000" b="49826"/>
          <a:stretch/>
        </p:blipFill>
        <p:spPr>
          <a:xfrm>
            <a:off x="8342617" y="2969232"/>
            <a:ext cx="3859658" cy="4061380"/>
          </a:xfrm>
          <a:prstGeom prst="rect">
            <a:avLst/>
          </a:prstGeom>
        </p:spPr>
      </p:pic>
      <p:sp>
        <p:nvSpPr>
          <p:cNvPr id="7" name="Text Placeholder 15">
            <a:extLst>
              <a:ext uri="{FF2B5EF4-FFF2-40B4-BE49-F238E27FC236}">
                <a16:creationId xmlns:a16="http://schemas.microsoft.com/office/drawing/2014/main" id="{14E7EF52-9B77-581F-D992-8E35F9AA8D86}"/>
              </a:ext>
            </a:extLst>
          </p:cNvPr>
          <p:cNvSpPr>
            <a:spLocks noGrp="1"/>
          </p:cNvSpPr>
          <p:nvPr>
            <p:ph type="body" sz="quarter" idx="12" hasCustomPrompt="1"/>
          </p:nvPr>
        </p:nvSpPr>
        <p:spPr>
          <a:xfrm>
            <a:off x="871740" y="2016300"/>
            <a:ext cx="9323820" cy="1840905"/>
          </a:xfrm>
          <a:prstGeom prst="rect">
            <a:avLst/>
          </a:prstGeom>
        </p:spPr>
        <p:txBody>
          <a:bodyPr lIns="0" tIns="0" rIns="0" bIns="0" anchor="b" anchorCtr="0"/>
          <a:lstStyle>
            <a:lvl1pPr marL="0" indent="0">
              <a:lnSpc>
                <a:spcPct val="100000"/>
              </a:lnSpc>
              <a:buNone/>
              <a:defRPr sz="6400" b="1">
                <a:solidFill>
                  <a:schemeClr val="bg1"/>
                </a:solidFill>
                <a:latin typeface="Work Sans" pitchFamily="2" charset="77"/>
              </a:defRPr>
            </a:lvl1pPr>
          </a:lstStyle>
          <a:p>
            <a:pPr lvl="0"/>
            <a:r>
              <a:rPr lang="en-US" dirty="0"/>
              <a:t>This is a title slide. </a:t>
            </a:r>
            <a:br>
              <a:rPr lang="en-US" dirty="0"/>
            </a:br>
            <a:r>
              <a:rPr lang="en-US" dirty="0"/>
              <a:t>Use 2 lines only.</a:t>
            </a:r>
          </a:p>
        </p:txBody>
      </p:sp>
      <p:sp>
        <p:nvSpPr>
          <p:cNvPr id="8" name="Rectangle 7">
            <a:extLst>
              <a:ext uri="{FF2B5EF4-FFF2-40B4-BE49-F238E27FC236}">
                <a16:creationId xmlns:a16="http://schemas.microsoft.com/office/drawing/2014/main" id="{570895B9-5437-3FF1-A7FD-F919E467716D}"/>
              </a:ext>
            </a:extLst>
          </p:cNvPr>
          <p:cNvSpPr>
            <a:spLocks noChangeAspect="1"/>
          </p:cNvSpPr>
          <p:nvPr userDrawn="1"/>
        </p:nvSpPr>
        <p:spPr>
          <a:xfrm>
            <a:off x="890883" y="4562771"/>
            <a:ext cx="990000" cy="1872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B5CC897-75C2-32A0-54DB-FA6B373F9DB0}"/>
              </a:ext>
            </a:extLst>
          </p:cNvPr>
          <p:cNvPicPr>
            <a:picLocks noChangeAspect="1"/>
          </p:cNvPicPr>
          <p:nvPr userDrawn="1"/>
        </p:nvPicPr>
        <p:blipFill>
          <a:blip r:embed="rId3"/>
          <a:stretch>
            <a:fillRect/>
          </a:stretch>
        </p:blipFill>
        <p:spPr>
          <a:xfrm>
            <a:off x="900027" y="5862747"/>
            <a:ext cx="255600" cy="293892"/>
          </a:xfrm>
          <a:prstGeom prst="rect">
            <a:avLst/>
          </a:prstGeom>
        </p:spPr>
      </p:pic>
    </p:spTree>
    <p:extLst>
      <p:ext uri="{BB962C8B-B14F-4D97-AF65-F5344CB8AC3E}">
        <p14:creationId xmlns:p14="http://schemas.microsoft.com/office/powerpoint/2010/main" val="418506533"/>
      </p:ext>
    </p:extLst>
  </p:cSld>
  <p:clrMapOvr>
    <a:masterClrMapping/>
  </p:clrMapOvr>
  <p:extLst>
    <p:ext uri="{DCECCB84-F9BA-43D5-87BE-67443E8EF086}">
      <p15:sldGuideLst xmlns:p15="http://schemas.microsoft.com/office/powerpoint/2012/main">
        <p15:guide id="1" pos="551"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green">
    <p:bg>
      <p:bgPr>
        <a:solidFill>
          <a:srgbClr val="67796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7AF519-AF40-6125-D359-A0B13A3EF64D}"/>
              </a:ext>
            </a:extLst>
          </p:cNvPr>
          <p:cNvPicPr>
            <a:picLocks noChangeAspect="1"/>
          </p:cNvPicPr>
          <p:nvPr userDrawn="1"/>
        </p:nvPicPr>
        <p:blipFill>
          <a:blip r:embed="rId2"/>
          <a:stretch>
            <a:fillRect/>
          </a:stretch>
        </p:blipFill>
        <p:spPr>
          <a:xfrm>
            <a:off x="900027" y="5862747"/>
            <a:ext cx="255600" cy="293892"/>
          </a:xfrm>
          <a:prstGeom prst="rect">
            <a:avLst/>
          </a:prstGeom>
        </p:spPr>
      </p:pic>
      <p:pic>
        <p:nvPicPr>
          <p:cNvPr id="2" name="Picture 2">
            <a:extLst>
              <a:ext uri="{FF2B5EF4-FFF2-40B4-BE49-F238E27FC236}">
                <a16:creationId xmlns:a16="http://schemas.microsoft.com/office/drawing/2014/main" id="{BFBC9F2D-A516-4A06-7EE9-D31494137A52}"/>
              </a:ext>
            </a:extLst>
          </p:cNvPr>
          <p:cNvPicPr>
            <a:picLocks noChangeAspect="1"/>
          </p:cNvPicPr>
          <p:nvPr userDrawn="1"/>
        </p:nvPicPr>
        <p:blipFill>
          <a:blip>
            <a:extLst>
              <a:ext uri="{96DAC541-7B7A-43D3-8B79-37D633B846F1}">
                <asvg:svgBlip xmlns:asvg="http://schemas.microsoft.com/office/drawing/2016/SVG/main" r:embed="rId3"/>
              </a:ext>
            </a:extLst>
          </a:blip>
          <a:srcRect l="-4547" t="-7224" r="50000" b="49826"/>
          <a:stretch/>
        </p:blipFill>
        <p:spPr>
          <a:xfrm>
            <a:off x="8342617" y="2969232"/>
            <a:ext cx="3859658" cy="4061380"/>
          </a:xfrm>
          <a:prstGeom prst="rect">
            <a:avLst/>
          </a:prstGeom>
        </p:spPr>
      </p:pic>
      <p:sp>
        <p:nvSpPr>
          <p:cNvPr id="7" name="Text Placeholder 15">
            <a:extLst>
              <a:ext uri="{FF2B5EF4-FFF2-40B4-BE49-F238E27FC236}">
                <a16:creationId xmlns:a16="http://schemas.microsoft.com/office/drawing/2014/main" id="{8DB6F9C1-322E-14E9-03D8-B3CAF4913321}"/>
              </a:ext>
            </a:extLst>
          </p:cNvPr>
          <p:cNvSpPr>
            <a:spLocks noGrp="1"/>
          </p:cNvSpPr>
          <p:nvPr>
            <p:ph type="body" sz="quarter" idx="12" hasCustomPrompt="1"/>
          </p:nvPr>
        </p:nvSpPr>
        <p:spPr>
          <a:xfrm>
            <a:off x="871740" y="2016300"/>
            <a:ext cx="9323820" cy="1840905"/>
          </a:xfrm>
          <a:prstGeom prst="rect">
            <a:avLst/>
          </a:prstGeom>
        </p:spPr>
        <p:txBody>
          <a:bodyPr lIns="0" tIns="0" rIns="0" bIns="0" anchor="b" anchorCtr="0"/>
          <a:lstStyle>
            <a:lvl1pPr marL="0" indent="0">
              <a:lnSpc>
                <a:spcPct val="100000"/>
              </a:lnSpc>
              <a:buNone/>
              <a:defRPr sz="6400" b="1">
                <a:solidFill>
                  <a:schemeClr val="bg1"/>
                </a:solidFill>
                <a:latin typeface="Work Sans" pitchFamily="2" charset="77"/>
              </a:defRPr>
            </a:lvl1pPr>
          </a:lstStyle>
          <a:p>
            <a:pPr lvl="0"/>
            <a:r>
              <a:rPr lang="en-US" dirty="0"/>
              <a:t>This is a title slide. </a:t>
            </a:r>
            <a:br>
              <a:rPr lang="en-US" dirty="0"/>
            </a:br>
            <a:r>
              <a:rPr lang="en-US" dirty="0"/>
              <a:t>Use 2 lines only.</a:t>
            </a:r>
          </a:p>
        </p:txBody>
      </p:sp>
      <p:sp>
        <p:nvSpPr>
          <p:cNvPr id="8" name="Rectangle 7">
            <a:extLst>
              <a:ext uri="{FF2B5EF4-FFF2-40B4-BE49-F238E27FC236}">
                <a16:creationId xmlns:a16="http://schemas.microsoft.com/office/drawing/2014/main" id="{7896B00D-EED9-E995-AEEF-280C01223C0F}"/>
              </a:ext>
            </a:extLst>
          </p:cNvPr>
          <p:cNvSpPr>
            <a:spLocks noChangeAspect="1"/>
          </p:cNvSpPr>
          <p:nvPr userDrawn="1"/>
        </p:nvSpPr>
        <p:spPr>
          <a:xfrm>
            <a:off x="890883" y="4562771"/>
            <a:ext cx="990000" cy="1872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493114"/>
      </p:ext>
    </p:extLst>
  </p:cSld>
  <p:clrMapOvr>
    <a:masterClrMapping/>
  </p:clrMapOvr>
  <p:extLst>
    <p:ext uri="{DCECCB84-F9BA-43D5-87BE-67443E8EF086}">
      <p15:sldGuideLst xmlns:p15="http://schemas.microsoft.com/office/powerpoint/2012/main">
        <p15:guide id="1" pos="551"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white">
    <p:bg>
      <p:bgPr>
        <a:solidFill>
          <a:srgbClr val="F2F2F2"/>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FBC9F2D-A516-4A06-7EE9-D31494137A52}"/>
              </a:ext>
            </a:extLst>
          </p:cNvPr>
          <p:cNvPicPr>
            <a:picLocks noChangeAspect="1"/>
          </p:cNvPicPr>
          <p:nvPr userDrawn="1"/>
        </p:nvPicPr>
        <p:blipFill>
          <a:blip>
            <a:extLst>
              <a:ext uri="{96DAC541-7B7A-43D3-8B79-37D633B846F1}">
                <asvg:svgBlip xmlns:asvg="http://schemas.microsoft.com/office/drawing/2016/SVG/main" r:embed="rId2"/>
              </a:ext>
            </a:extLst>
          </a:blip>
          <a:srcRect l="-4547" t="-7224" r="50000" b="49826"/>
          <a:stretch/>
        </p:blipFill>
        <p:spPr>
          <a:xfrm>
            <a:off x="8342617" y="2969232"/>
            <a:ext cx="3859658" cy="4061380"/>
          </a:xfrm>
          <a:prstGeom prst="rect">
            <a:avLst/>
          </a:prstGeom>
        </p:spPr>
      </p:pic>
      <p:pic>
        <p:nvPicPr>
          <p:cNvPr id="6" name="Picture 5">
            <a:extLst>
              <a:ext uri="{FF2B5EF4-FFF2-40B4-BE49-F238E27FC236}">
                <a16:creationId xmlns:a16="http://schemas.microsoft.com/office/drawing/2014/main" id="{1E167D69-4133-B78E-A0CF-75CE11ADD992}"/>
              </a:ext>
            </a:extLst>
          </p:cNvPr>
          <p:cNvPicPr>
            <a:picLocks noChangeAspect="1"/>
          </p:cNvPicPr>
          <p:nvPr userDrawn="1"/>
        </p:nvPicPr>
        <p:blipFill>
          <a:blip r:embed="rId3"/>
          <a:stretch>
            <a:fillRect/>
          </a:stretch>
        </p:blipFill>
        <p:spPr>
          <a:xfrm>
            <a:off x="908736" y="5938074"/>
            <a:ext cx="255600" cy="293939"/>
          </a:xfrm>
          <a:prstGeom prst="rect">
            <a:avLst/>
          </a:prstGeom>
        </p:spPr>
      </p:pic>
      <p:sp>
        <p:nvSpPr>
          <p:cNvPr id="7" name="Text Placeholder 15">
            <a:extLst>
              <a:ext uri="{FF2B5EF4-FFF2-40B4-BE49-F238E27FC236}">
                <a16:creationId xmlns:a16="http://schemas.microsoft.com/office/drawing/2014/main" id="{D7C29C17-D8C0-73F0-C0B2-B912851BB24C}"/>
              </a:ext>
            </a:extLst>
          </p:cNvPr>
          <p:cNvSpPr>
            <a:spLocks noGrp="1"/>
          </p:cNvSpPr>
          <p:nvPr>
            <p:ph type="body" sz="quarter" idx="12" hasCustomPrompt="1"/>
          </p:nvPr>
        </p:nvSpPr>
        <p:spPr>
          <a:xfrm>
            <a:off x="871740" y="2016300"/>
            <a:ext cx="9323820" cy="1840905"/>
          </a:xfrm>
          <a:prstGeom prst="rect">
            <a:avLst/>
          </a:prstGeom>
        </p:spPr>
        <p:txBody>
          <a:bodyPr lIns="0" tIns="0" rIns="0" bIns="0" anchor="b" anchorCtr="0"/>
          <a:lstStyle>
            <a:lvl1pPr marL="0" indent="0">
              <a:lnSpc>
                <a:spcPct val="100000"/>
              </a:lnSpc>
              <a:buNone/>
              <a:defRPr sz="6400" b="1">
                <a:solidFill>
                  <a:schemeClr val="tx1"/>
                </a:solidFill>
                <a:latin typeface="Work Sans" pitchFamily="2" charset="77"/>
              </a:defRPr>
            </a:lvl1pPr>
          </a:lstStyle>
          <a:p>
            <a:pPr lvl="0"/>
            <a:r>
              <a:rPr lang="en-US" dirty="0"/>
              <a:t>This is a title slide. </a:t>
            </a:r>
            <a:br>
              <a:rPr lang="en-US" dirty="0"/>
            </a:br>
            <a:r>
              <a:rPr lang="en-US" dirty="0"/>
              <a:t>Use 2 lines only.</a:t>
            </a:r>
          </a:p>
        </p:txBody>
      </p:sp>
      <p:sp>
        <p:nvSpPr>
          <p:cNvPr id="8" name="Rectangle 7">
            <a:extLst>
              <a:ext uri="{FF2B5EF4-FFF2-40B4-BE49-F238E27FC236}">
                <a16:creationId xmlns:a16="http://schemas.microsoft.com/office/drawing/2014/main" id="{7536E3B3-543B-12E2-1590-1BE973D188D6}"/>
              </a:ext>
            </a:extLst>
          </p:cNvPr>
          <p:cNvSpPr>
            <a:spLocks noChangeAspect="1"/>
          </p:cNvSpPr>
          <p:nvPr userDrawn="1"/>
        </p:nvSpPr>
        <p:spPr>
          <a:xfrm>
            <a:off x="890883" y="4562771"/>
            <a:ext cx="990000" cy="1872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704991"/>
      </p:ext>
    </p:extLst>
  </p:cSld>
  <p:clrMapOvr>
    <a:masterClrMapping/>
  </p:clrMapOvr>
  <p:extLst>
    <p:ext uri="{DCECCB84-F9BA-43D5-87BE-67443E8EF086}">
      <p15:sldGuideLst xmlns:p15="http://schemas.microsoft.com/office/powerpoint/2012/main">
        <p15:guide id="1" pos="551"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AF69756-9814-62C1-138F-869BB4A4D4E1}"/>
              </a:ext>
            </a:extLst>
          </p:cNvPr>
          <p:cNvSpPr>
            <a:spLocks noGrp="1"/>
          </p:cNvSpPr>
          <p:nvPr>
            <p:ph type="body" sz="quarter" idx="13" hasCustomPrompt="1"/>
          </p:nvPr>
        </p:nvSpPr>
        <p:spPr>
          <a:xfrm>
            <a:off x="667245" y="6304750"/>
            <a:ext cx="5834062" cy="149907"/>
          </a:xfrm>
          <a:prstGeom prst="rect">
            <a:avLst/>
          </a:prstGeom>
        </p:spPr>
        <p:txBody>
          <a:bodyPr lIns="0" tIns="0" rIns="0" bIns="0"/>
          <a:lstStyle>
            <a:lvl1pPr marL="0" indent="0">
              <a:buNone/>
              <a:defRPr sz="1000" spc="300">
                <a:solidFill>
                  <a:schemeClr val="tx1"/>
                </a:solidFill>
                <a:latin typeface="Work Sans" pitchFamily="2" charset="77"/>
              </a:defRPr>
            </a:lvl1pPr>
          </a:lstStyle>
          <a:p>
            <a:pPr lvl="0"/>
            <a:r>
              <a:rPr lang="en-US" dirty="0"/>
              <a:t>THIS IS FOR THE PRESENTATION NAME</a:t>
            </a:r>
          </a:p>
        </p:txBody>
      </p:sp>
      <p:pic>
        <p:nvPicPr>
          <p:cNvPr id="15" name="Picture 14">
            <a:extLst>
              <a:ext uri="{FF2B5EF4-FFF2-40B4-BE49-F238E27FC236}">
                <a16:creationId xmlns:a16="http://schemas.microsoft.com/office/drawing/2014/main" id="{FE2014E4-B349-12D8-D1F2-23682995ECC5}"/>
              </a:ext>
            </a:extLst>
          </p:cNvPr>
          <p:cNvPicPr>
            <a:picLocks noChangeAspect="1"/>
          </p:cNvPicPr>
          <p:nvPr userDrawn="1"/>
        </p:nvPicPr>
        <p:blipFill>
          <a:blip r:embed="rId2"/>
          <a:stretch>
            <a:fillRect/>
          </a:stretch>
        </p:blipFill>
        <p:spPr>
          <a:xfrm>
            <a:off x="11459696" y="6216513"/>
            <a:ext cx="256477" cy="294948"/>
          </a:xfrm>
          <a:prstGeom prst="rect">
            <a:avLst/>
          </a:prstGeom>
        </p:spPr>
      </p:pic>
      <p:sp>
        <p:nvSpPr>
          <p:cNvPr id="7" name="Text Placeholder 15">
            <a:extLst>
              <a:ext uri="{FF2B5EF4-FFF2-40B4-BE49-F238E27FC236}">
                <a16:creationId xmlns:a16="http://schemas.microsoft.com/office/drawing/2014/main" id="{B7BBC4C1-F637-3E13-D828-C1F841A6656A}"/>
              </a:ext>
            </a:extLst>
          </p:cNvPr>
          <p:cNvSpPr>
            <a:spLocks noGrp="1"/>
          </p:cNvSpPr>
          <p:nvPr>
            <p:ph type="body" sz="quarter" idx="12" hasCustomPrompt="1"/>
          </p:nvPr>
        </p:nvSpPr>
        <p:spPr>
          <a:xfrm>
            <a:off x="666750" y="429364"/>
            <a:ext cx="7023204" cy="782098"/>
          </a:xfrm>
          <a:prstGeom prst="rect">
            <a:avLst/>
          </a:prstGeom>
        </p:spPr>
        <p:txBody>
          <a:bodyPr lIns="0" tIns="0" rIns="0" bIns="0" anchor="ctr" anchorCtr="0"/>
          <a:lstStyle>
            <a:lvl1pPr marL="0" indent="0">
              <a:lnSpc>
                <a:spcPct val="100000"/>
              </a:lnSpc>
              <a:buNone/>
              <a:defRPr sz="5000" b="1">
                <a:solidFill>
                  <a:schemeClr val="tx1"/>
                </a:solidFill>
                <a:latin typeface="Work Sans" pitchFamily="2" charset="77"/>
              </a:defRPr>
            </a:lvl1pPr>
          </a:lstStyle>
          <a:p>
            <a:pPr lvl="0"/>
            <a:r>
              <a:rPr lang="en-US" dirty="0"/>
              <a:t>Title for page content</a:t>
            </a:r>
          </a:p>
        </p:txBody>
      </p:sp>
      <p:sp>
        <p:nvSpPr>
          <p:cNvPr id="4" name="Rectangle 3">
            <a:extLst>
              <a:ext uri="{FF2B5EF4-FFF2-40B4-BE49-F238E27FC236}">
                <a16:creationId xmlns:a16="http://schemas.microsoft.com/office/drawing/2014/main" id="{CE4C23DA-7B64-F348-240A-554E70F85E85}"/>
              </a:ext>
            </a:extLst>
          </p:cNvPr>
          <p:cNvSpPr/>
          <p:nvPr userDrawn="1"/>
        </p:nvSpPr>
        <p:spPr>
          <a:xfrm>
            <a:off x="666750" y="1601294"/>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2BBC5B0-7DE1-5A28-949B-122FAA06B244}"/>
              </a:ext>
            </a:extLst>
          </p:cNvPr>
          <p:cNvSpPr>
            <a:spLocks noGrp="1"/>
          </p:cNvSpPr>
          <p:nvPr>
            <p:ph type="body" sz="quarter" idx="16" hasCustomPrompt="1"/>
          </p:nvPr>
        </p:nvSpPr>
        <p:spPr>
          <a:xfrm>
            <a:off x="666750" y="2259506"/>
            <a:ext cx="6045200" cy="3295650"/>
          </a:xfrm>
          <a:prstGeom prst="rect">
            <a:avLst/>
          </a:prstGeom>
        </p:spPr>
        <p:txBody>
          <a:bodyPr lIns="0" tIns="0" rIns="0" bIns="0"/>
          <a:lstStyle>
            <a:lvl1pPr marL="0" indent="0">
              <a:lnSpc>
                <a:spcPct val="100000"/>
              </a:lnSpc>
              <a:spcBef>
                <a:spcPts val="0"/>
              </a:spcBef>
              <a:spcAft>
                <a:spcPts val="2200"/>
              </a:spcAft>
              <a:buNone/>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a:t>Lorem ipsum dolor sit </a:t>
            </a:r>
            <a:r>
              <a:rPr lang="en-CA" dirty="0" err="1"/>
              <a:t>amet</a:t>
            </a:r>
            <a:r>
              <a:rPr lang="en-CA" dirty="0"/>
              <a:t>. </a:t>
            </a:r>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r>
              <a:rPr lang="en-CA" dirty="0" err="1"/>
              <a:t>perspiciatis</a:t>
            </a:r>
            <a:r>
              <a:rPr lang="en-CA" dirty="0"/>
              <a:t> </a:t>
            </a:r>
            <a:r>
              <a:rPr lang="en-CA" dirty="0" err="1"/>
              <a:t>voluptatem</a:t>
            </a:r>
            <a:r>
              <a:rPr lang="en-CA" dirty="0"/>
              <a:t>? </a:t>
            </a:r>
          </a:p>
          <a:p>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a:t>
            </a:r>
            <a:r>
              <a:rPr lang="en-CA" dirty="0" err="1"/>
              <a:t>ea</a:t>
            </a:r>
            <a:r>
              <a:rPr lang="en-CA" dirty="0"/>
              <a:t> </a:t>
            </a:r>
            <a:r>
              <a:rPr lang="en-CA" dirty="0" err="1"/>
              <a:t>odio</a:t>
            </a:r>
            <a:r>
              <a:rPr lang="en-CA" dirty="0"/>
              <a:t> </a:t>
            </a:r>
            <a:r>
              <a:rPr lang="en-CA" dirty="0" err="1"/>
              <a:t>mollitia</a:t>
            </a:r>
            <a:r>
              <a:rPr lang="en-CA" dirty="0"/>
              <a:t> et </a:t>
            </a:r>
            <a:r>
              <a:rPr lang="en-CA" dirty="0" err="1"/>
              <a:t>impedit</a:t>
            </a:r>
            <a:r>
              <a:rPr lang="en-CA" dirty="0"/>
              <a:t> </a:t>
            </a:r>
            <a:r>
              <a:rPr lang="en-CA" dirty="0" err="1"/>
              <a:t>accusantium</a:t>
            </a:r>
            <a:r>
              <a:rPr lang="en-CA" dirty="0"/>
              <a:t> non </a:t>
            </a:r>
            <a:r>
              <a:rPr lang="en-CA" dirty="0" err="1"/>
              <a:t>iusto</a:t>
            </a:r>
            <a:r>
              <a:rPr lang="en-CA" dirty="0"/>
              <a:t> </a:t>
            </a:r>
            <a:r>
              <a:rPr lang="en-CA" dirty="0" err="1"/>
              <a:t>adipisci</a:t>
            </a:r>
            <a:r>
              <a:rPr lang="en-CA" dirty="0"/>
              <a:t>. Est </a:t>
            </a:r>
            <a:r>
              <a:rPr lang="en-CA" dirty="0" err="1"/>
              <a:t>earum</a:t>
            </a:r>
            <a:r>
              <a:rPr lang="en-CA" dirty="0"/>
              <a:t> </a:t>
            </a:r>
            <a:r>
              <a:rPr lang="en-CA" dirty="0" err="1"/>
              <a:t>amet</a:t>
            </a:r>
            <a:r>
              <a:rPr lang="en-CA" dirty="0"/>
              <a:t> vel </a:t>
            </a:r>
            <a:r>
              <a:rPr lang="en-CA" dirty="0" err="1"/>
              <a:t>unde</a:t>
            </a:r>
            <a:r>
              <a:rPr lang="en-CA" dirty="0"/>
              <a:t> sunt</a:t>
            </a:r>
          </a:p>
        </p:txBody>
      </p:sp>
    </p:spTree>
    <p:extLst>
      <p:ext uri="{BB962C8B-B14F-4D97-AF65-F5344CB8AC3E}">
        <p14:creationId xmlns:p14="http://schemas.microsoft.com/office/powerpoint/2010/main" val="2231157956"/>
      </p:ext>
    </p:extLst>
  </p:cSld>
  <p:clrMapOvr>
    <a:masterClrMapping/>
  </p:clrMapOvr>
  <p:extLst>
    <p:ext uri="{DCECCB84-F9BA-43D5-87BE-67443E8EF086}">
      <p15:sldGuideLst xmlns:p15="http://schemas.microsoft.com/office/powerpoint/2012/main">
        <p15:guide id="1" pos="415"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AF69756-9814-62C1-138F-869BB4A4D4E1}"/>
              </a:ext>
            </a:extLst>
          </p:cNvPr>
          <p:cNvSpPr>
            <a:spLocks noGrp="1"/>
          </p:cNvSpPr>
          <p:nvPr>
            <p:ph type="body" sz="quarter" idx="13" hasCustomPrompt="1"/>
          </p:nvPr>
        </p:nvSpPr>
        <p:spPr>
          <a:xfrm>
            <a:off x="667245" y="6304750"/>
            <a:ext cx="5834062" cy="149907"/>
          </a:xfrm>
          <a:prstGeom prst="rect">
            <a:avLst/>
          </a:prstGeom>
        </p:spPr>
        <p:txBody>
          <a:bodyPr lIns="0" tIns="0" rIns="0" bIns="0"/>
          <a:lstStyle>
            <a:lvl1pPr marL="0" indent="0">
              <a:buNone/>
              <a:defRPr sz="1000" spc="300">
                <a:solidFill>
                  <a:schemeClr val="tx1"/>
                </a:solidFill>
                <a:latin typeface="Work Sans" pitchFamily="2" charset="77"/>
              </a:defRPr>
            </a:lvl1pPr>
          </a:lstStyle>
          <a:p>
            <a:pPr lvl="0"/>
            <a:r>
              <a:rPr lang="en-US" dirty="0"/>
              <a:t>THIS IS FOR THE PRESENTATION NAME</a:t>
            </a:r>
          </a:p>
        </p:txBody>
      </p:sp>
      <p:pic>
        <p:nvPicPr>
          <p:cNvPr id="15" name="Picture 14">
            <a:extLst>
              <a:ext uri="{FF2B5EF4-FFF2-40B4-BE49-F238E27FC236}">
                <a16:creationId xmlns:a16="http://schemas.microsoft.com/office/drawing/2014/main" id="{FE2014E4-B349-12D8-D1F2-23682995ECC5}"/>
              </a:ext>
            </a:extLst>
          </p:cNvPr>
          <p:cNvPicPr>
            <a:picLocks noChangeAspect="1"/>
          </p:cNvPicPr>
          <p:nvPr userDrawn="1"/>
        </p:nvPicPr>
        <p:blipFill>
          <a:blip r:embed="rId2"/>
          <a:stretch>
            <a:fillRect/>
          </a:stretch>
        </p:blipFill>
        <p:spPr>
          <a:xfrm>
            <a:off x="11459696" y="6201765"/>
            <a:ext cx="256477" cy="294948"/>
          </a:xfrm>
          <a:prstGeom prst="rect">
            <a:avLst/>
          </a:prstGeom>
        </p:spPr>
      </p:pic>
      <p:sp>
        <p:nvSpPr>
          <p:cNvPr id="7" name="Text Placeholder 15">
            <a:extLst>
              <a:ext uri="{FF2B5EF4-FFF2-40B4-BE49-F238E27FC236}">
                <a16:creationId xmlns:a16="http://schemas.microsoft.com/office/drawing/2014/main" id="{B7BBC4C1-F637-3E13-D828-C1F841A6656A}"/>
              </a:ext>
            </a:extLst>
          </p:cNvPr>
          <p:cNvSpPr>
            <a:spLocks noGrp="1"/>
          </p:cNvSpPr>
          <p:nvPr>
            <p:ph type="body" sz="quarter" idx="12" hasCustomPrompt="1"/>
          </p:nvPr>
        </p:nvSpPr>
        <p:spPr>
          <a:xfrm>
            <a:off x="666750" y="1010684"/>
            <a:ext cx="7023204" cy="782098"/>
          </a:xfrm>
          <a:prstGeom prst="rect">
            <a:avLst/>
          </a:prstGeom>
        </p:spPr>
        <p:txBody>
          <a:bodyPr lIns="0" tIns="0" rIns="0" bIns="0" anchor="ctr" anchorCtr="0"/>
          <a:lstStyle>
            <a:lvl1pPr marL="0" indent="0">
              <a:lnSpc>
                <a:spcPct val="100000"/>
              </a:lnSpc>
              <a:buNone/>
              <a:defRPr sz="5000" b="1">
                <a:solidFill>
                  <a:schemeClr val="tx1"/>
                </a:solidFill>
                <a:latin typeface="Work Sans" pitchFamily="2" charset="77"/>
              </a:defRPr>
            </a:lvl1pPr>
          </a:lstStyle>
          <a:p>
            <a:pPr lvl="0"/>
            <a:r>
              <a:rPr lang="en-US" dirty="0"/>
              <a:t>Title for page content</a:t>
            </a:r>
          </a:p>
        </p:txBody>
      </p:sp>
      <p:sp>
        <p:nvSpPr>
          <p:cNvPr id="4" name="Rectangle 3">
            <a:extLst>
              <a:ext uri="{FF2B5EF4-FFF2-40B4-BE49-F238E27FC236}">
                <a16:creationId xmlns:a16="http://schemas.microsoft.com/office/drawing/2014/main" id="{CE4C23DA-7B64-F348-240A-554E70F85E85}"/>
              </a:ext>
            </a:extLst>
          </p:cNvPr>
          <p:cNvSpPr/>
          <p:nvPr userDrawn="1"/>
        </p:nvSpPr>
        <p:spPr>
          <a:xfrm>
            <a:off x="666750" y="564738"/>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4">
            <a:extLst>
              <a:ext uri="{FF2B5EF4-FFF2-40B4-BE49-F238E27FC236}">
                <a16:creationId xmlns:a16="http://schemas.microsoft.com/office/drawing/2014/main" id="{F55D9AA7-8AB0-9E89-A70B-444E3C623108}"/>
              </a:ext>
            </a:extLst>
          </p:cNvPr>
          <p:cNvSpPr>
            <a:spLocks noGrp="1"/>
          </p:cNvSpPr>
          <p:nvPr>
            <p:ph type="body" sz="quarter" idx="16" hasCustomPrompt="1"/>
          </p:nvPr>
        </p:nvSpPr>
        <p:spPr>
          <a:xfrm>
            <a:off x="666750" y="2259506"/>
            <a:ext cx="6045200" cy="3295650"/>
          </a:xfrm>
          <a:prstGeom prst="rect">
            <a:avLst/>
          </a:prstGeom>
        </p:spPr>
        <p:txBody>
          <a:bodyPr lIns="0" tIns="0" rIns="0" bIns="0"/>
          <a:lstStyle>
            <a:lvl1pPr marL="0" indent="0">
              <a:lnSpc>
                <a:spcPct val="100000"/>
              </a:lnSpc>
              <a:spcBef>
                <a:spcPts val="0"/>
              </a:spcBef>
              <a:spcAft>
                <a:spcPts val="2200"/>
              </a:spcAft>
              <a:buNone/>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a:t>Lorem ipsum dolor sit </a:t>
            </a:r>
            <a:r>
              <a:rPr lang="en-CA" dirty="0" err="1"/>
              <a:t>amet</a:t>
            </a:r>
            <a:r>
              <a:rPr lang="en-CA" dirty="0"/>
              <a:t>. </a:t>
            </a:r>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r>
              <a:rPr lang="en-CA" dirty="0" err="1"/>
              <a:t>perspiciatis</a:t>
            </a:r>
            <a:r>
              <a:rPr lang="en-CA" dirty="0"/>
              <a:t> </a:t>
            </a:r>
            <a:r>
              <a:rPr lang="en-CA" dirty="0" err="1"/>
              <a:t>voluptatem</a:t>
            </a:r>
            <a:r>
              <a:rPr lang="en-CA" dirty="0"/>
              <a:t>? </a:t>
            </a:r>
          </a:p>
          <a:p>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a:t>
            </a:r>
            <a:r>
              <a:rPr lang="en-CA" dirty="0" err="1"/>
              <a:t>ea</a:t>
            </a:r>
            <a:r>
              <a:rPr lang="en-CA" dirty="0"/>
              <a:t> </a:t>
            </a:r>
            <a:r>
              <a:rPr lang="en-CA" dirty="0" err="1"/>
              <a:t>odio</a:t>
            </a:r>
            <a:r>
              <a:rPr lang="en-CA" dirty="0"/>
              <a:t> </a:t>
            </a:r>
            <a:r>
              <a:rPr lang="en-CA" dirty="0" err="1"/>
              <a:t>mollitia</a:t>
            </a:r>
            <a:r>
              <a:rPr lang="en-CA" dirty="0"/>
              <a:t> et </a:t>
            </a:r>
            <a:r>
              <a:rPr lang="en-CA" dirty="0" err="1"/>
              <a:t>impedit</a:t>
            </a:r>
            <a:r>
              <a:rPr lang="en-CA" dirty="0"/>
              <a:t> </a:t>
            </a:r>
            <a:r>
              <a:rPr lang="en-CA" dirty="0" err="1"/>
              <a:t>accusantium</a:t>
            </a:r>
            <a:r>
              <a:rPr lang="en-CA" dirty="0"/>
              <a:t> non </a:t>
            </a:r>
            <a:r>
              <a:rPr lang="en-CA" dirty="0" err="1"/>
              <a:t>iusto</a:t>
            </a:r>
            <a:r>
              <a:rPr lang="en-CA" dirty="0"/>
              <a:t> </a:t>
            </a:r>
            <a:r>
              <a:rPr lang="en-CA" dirty="0" err="1"/>
              <a:t>adipisci</a:t>
            </a:r>
            <a:r>
              <a:rPr lang="en-CA" dirty="0"/>
              <a:t>. Est </a:t>
            </a:r>
            <a:r>
              <a:rPr lang="en-CA" dirty="0" err="1"/>
              <a:t>earum</a:t>
            </a:r>
            <a:r>
              <a:rPr lang="en-CA" dirty="0"/>
              <a:t> </a:t>
            </a:r>
            <a:r>
              <a:rPr lang="en-CA" dirty="0" err="1"/>
              <a:t>amet</a:t>
            </a:r>
            <a:r>
              <a:rPr lang="en-CA" dirty="0"/>
              <a:t> vel </a:t>
            </a:r>
            <a:r>
              <a:rPr lang="en-CA" dirty="0" err="1"/>
              <a:t>unde</a:t>
            </a:r>
            <a:r>
              <a:rPr lang="en-CA" dirty="0"/>
              <a:t> sunt</a:t>
            </a:r>
          </a:p>
        </p:txBody>
      </p:sp>
    </p:spTree>
    <p:extLst>
      <p:ext uri="{BB962C8B-B14F-4D97-AF65-F5344CB8AC3E}">
        <p14:creationId xmlns:p14="http://schemas.microsoft.com/office/powerpoint/2010/main" val="3241566713"/>
      </p:ext>
    </p:extLst>
  </p:cSld>
  <p:clrMapOvr>
    <a:masterClrMapping/>
  </p:clrMapOvr>
  <p:extLst>
    <p:ext uri="{DCECCB84-F9BA-43D5-87BE-67443E8EF086}">
      <p15:sldGuideLst xmlns:p15="http://schemas.microsoft.com/office/powerpoint/2012/main">
        <p15:guide id="1" pos="415"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pic 1">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AF69756-9814-62C1-138F-869BB4A4D4E1}"/>
              </a:ext>
            </a:extLst>
          </p:cNvPr>
          <p:cNvSpPr>
            <a:spLocks noGrp="1"/>
          </p:cNvSpPr>
          <p:nvPr>
            <p:ph type="body" sz="quarter" idx="13" hasCustomPrompt="1"/>
          </p:nvPr>
        </p:nvSpPr>
        <p:spPr>
          <a:xfrm>
            <a:off x="667245" y="6304750"/>
            <a:ext cx="5834062" cy="149907"/>
          </a:xfrm>
          <a:prstGeom prst="rect">
            <a:avLst/>
          </a:prstGeom>
        </p:spPr>
        <p:txBody>
          <a:bodyPr lIns="0" tIns="0" rIns="0" bIns="0"/>
          <a:lstStyle>
            <a:lvl1pPr marL="0" indent="0">
              <a:buNone/>
              <a:defRPr sz="1000" spc="300">
                <a:solidFill>
                  <a:schemeClr val="tx1"/>
                </a:solidFill>
                <a:latin typeface="Work Sans" pitchFamily="2" charset="77"/>
              </a:defRPr>
            </a:lvl1pPr>
          </a:lstStyle>
          <a:p>
            <a:pPr lvl="0"/>
            <a:r>
              <a:rPr lang="en-US" dirty="0"/>
              <a:t>THIS IS FOR THE PRESENTATION NAME</a:t>
            </a:r>
          </a:p>
        </p:txBody>
      </p:sp>
      <p:pic>
        <p:nvPicPr>
          <p:cNvPr id="15" name="Picture 14">
            <a:extLst>
              <a:ext uri="{FF2B5EF4-FFF2-40B4-BE49-F238E27FC236}">
                <a16:creationId xmlns:a16="http://schemas.microsoft.com/office/drawing/2014/main" id="{FE2014E4-B349-12D8-D1F2-23682995ECC5}"/>
              </a:ext>
            </a:extLst>
          </p:cNvPr>
          <p:cNvPicPr>
            <a:picLocks noChangeAspect="1"/>
          </p:cNvPicPr>
          <p:nvPr userDrawn="1"/>
        </p:nvPicPr>
        <p:blipFill>
          <a:blip r:embed="rId2"/>
          <a:stretch>
            <a:fillRect/>
          </a:stretch>
        </p:blipFill>
        <p:spPr>
          <a:xfrm>
            <a:off x="11459696" y="6201765"/>
            <a:ext cx="256477" cy="294948"/>
          </a:xfrm>
          <a:prstGeom prst="rect">
            <a:avLst/>
          </a:prstGeom>
        </p:spPr>
      </p:pic>
      <p:sp>
        <p:nvSpPr>
          <p:cNvPr id="7" name="Text Placeholder 15">
            <a:extLst>
              <a:ext uri="{FF2B5EF4-FFF2-40B4-BE49-F238E27FC236}">
                <a16:creationId xmlns:a16="http://schemas.microsoft.com/office/drawing/2014/main" id="{B7BBC4C1-F637-3E13-D828-C1F841A6656A}"/>
              </a:ext>
            </a:extLst>
          </p:cNvPr>
          <p:cNvSpPr>
            <a:spLocks noGrp="1"/>
          </p:cNvSpPr>
          <p:nvPr>
            <p:ph type="body" sz="quarter" idx="12" hasCustomPrompt="1"/>
          </p:nvPr>
        </p:nvSpPr>
        <p:spPr>
          <a:xfrm>
            <a:off x="666750" y="429364"/>
            <a:ext cx="7023204" cy="782098"/>
          </a:xfrm>
          <a:prstGeom prst="rect">
            <a:avLst/>
          </a:prstGeom>
        </p:spPr>
        <p:txBody>
          <a:bodyPr lIns="0" tIns="0" rIns="0" bIns="0" anchor="ctr" anchorCtr="0"/>
          <a:lstStyle>
            <a:lvl1pPr marL="0" indent="0">
              <a:lnSpc>
                <a:spcPct val="100000"/>
              </a:lnSpc>
              <a:buNone/>
              <a:defRPr sz="5000" b="1">
                <a:solidFill>
                  <a:schemeClr val="tx1"/>
                </a:solidFill>
                <a:latin typeface="Work Sans" pitchFamily="2" charset="77"/>
              </a:defRPr>
            </a:lvl1pPr>
          </a:lstStyle>
          <a:p>
            <a:pPr lvl="0"/>
            <a:r>
              <a:rPr lang="en-US" dirty="0"/>
              <a:t>Title for page content</a:t>
            </a:r>
          </a:p>
        </p:txBody>
      </p:sp>
      <p:sp>
        <p:nvSpPr>
          <p:cNvPr id="8" name="Picture Placeholder 5">
            <a:extLst>
              <a:ext uri="{FF2B5EF4-FFF2-40B4-BE49-F238E27FC236}">
                <a16:creationId xmlns:a16="http://schemas.microsoft.com/office/drawing/2014/main" id="{6FDE9603-D4F6-F8C5-BCB0-8F651366540F}"/>
              </a:ext>
            </a:extLst>
          </p:cNvPr>
          <p:cNvSpPr>
            <a:spLocks noGrp="1"/>
          </p:cNvSpPr>
          <p:nvPr>
            <p:ph type="pic" sz="quarter" idx="14"/>
          </p:nvPr>
        </p:nvSpPr>
        <p:spPr>
          <a:xfrm>
            <a:off x="8364902" y="2233979"/>
            <a:ext cx="2997590" cy="2997590"/>
          </a:xfrm>
          <a:prstGeom prst="ellipse">
            <a:avLst/>
          </a:prstGeom>
          <a:blipFill>
            <a:blip r:embed="rId3"/>
            <a:tile tx="0" ty="0" sx="100000" sy="100000" flip="none" algn="tl"/>
          </a:blipFill>
        </p:spPr>
        <p:txBody>
          <a:bodyPr/>
          <a:lstStyle/>
          <a:p>
            <a:r>
              <a:rPr lang="en-US"/>
              <a:t>Click icon to add picture</a:t>
            </a:r>
            <a:endParaRPr lang="en-US" dirty="0"/>
          </a:p>
        </p:txBody>
      </p:sp>
      <p:sp>
        <p:nvSpPr>
          <p:cNvPr id="4" name="Rectangle 3">
            <a:extLst>
              <a:ext uri="{FF2B5EF4-FFF2-40B4-BE49-F238E27FC236}">
                <a16:creationId xmlns:a16="http://schemas.microsoft.com/office/drawing/2014/main" id="{B072A853-B87C-8789-AD01-3BD06EB8A6C9}"/>
              </a:ext>
            </a:extLst>
          </p:cNvPr>
          <p:cNvSpPr/>
          <p:nvPr userDrawn="1"/>
        </p:nvSpPr>
        <p:spPr>
          <a:xfrm>
            <a:off x="666750" y="1601294"/>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4">
            <a:extLst>
              <a:ext uri="{FF2B5EF4-FFF2-40B4-BE49-F238E27FC236}">
                <a16:creationId xmlns:a16="http://schemas.microsoft.com/office/drawing/2014/main" id="{6B76D92F-0928-9572-29A0-69DD95FE14E9}"/>
              </a:ext>
            </a:extLst>
          </p:cNvPr>
          <p:cNvSpPr>
            <a:spLocks noGrp="1"/>
          </p:cNvSpPr>
          <p:nvPr>
            <p:ph type="body" sz="quarter" idx="16" hasCustomPrompt="1"/>
          </p:nvPr>
        </p:nvSpPr>
        <p:spPr>
          <a:xfrm>
            <a:off x="666750" y="2259506"/>
            <a:ext cx="6045200" cy="3295650"/>
          </a:xfrm>
          <a:prstGeom prst="rect">
            <a:avLst/>
          </a:prstGeom>
        </p:spPr>
        <p:txBody>
          <a:bodyPr lIns="0" tIns="0" rIns="0" bIns="0"/>
          <a:lstStyle>
            <a:lvl1pPr marL="0" indent="0">
              <a:lnSpc>
                <a:spcPct val="100000"/>
              </a:lnSpc>
              <a:spcBef>
                <a:spcPts val="0"/>
              </a:spcBef>
              <a:spcAft>
                <a:spcPts val="2200"/>
              </a:spcAft>
              <a:buNone/>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a:t>Lorem ipsum dolor sit </a:t>
            </a:r>
            <a:r>
              <a:rPr lang="en-CA" dirty="0" err="1"/>
              <a:t>amet</a:t>
            </a:r>
            <a:r>
              <a:rPr lang="en-CA" dirty="0"/>
              <a:t>. </a:t>
            </a:r>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r>
              <a:rPr lang="en-CA" dirty="0" err="1"/>
              <a:t>perspiciatis</a:t>
            </a:r>
            <a:r>
              <a:rPr lang="en-CA" dirty="0"/>
              <a:t> </a:t>
            </a:r>
            <a:r>
              <a:rPr lang="en-CA" dirty="0" err="1"/>
              <a:t>voluptatem</a:t>
            </a:r>
            <a:r>
              <a:rPr lang="en-CA" dirty="0"/>
              <a:t>? </a:t>
            </a:r>
          </a:p>
          <a:p>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a:t>
            </a:r>
            <a:r>
              <a:rPr lang="en-CA" dirty="0" err="1"/>
              <a:t>ea</a:t>
            </a:r>
            <a:r>
              <a:rPr lang="en-CA" dirty="0"/>
              <a:t> </a:t>
            </a:r>
            <a:r>
              <a:rPr lang="en-CA" dirty="0" err="1"/>
              <a:t>odio</a:t>
            </a:r>
            <a:r>
              <a:rPr lang="en-CA" dirty="0"/>
              <a:t> </a:t>
            </a:r>
            <a:r>
              <a:rPr lang="en-CA" dirty="0" err="1"/>
              <a:t>mollitia</a:t>
            </a:r>
            <a:r>
              <a:rPr lang="en-CA" dirty="0"/>
              <a:t> et </a:t>
            </a:r>
            <a:r>
              <a:rPr lang="en-CA" dirty="0" err="1"/>
              <a:t>impedit</a:t>
            </a:r>
            <a:r>
              <a:rPr lang="en-CA" dirty="0"/>
              <a:t> </a:t>
            </a:r>
            <a:r>
              <a:rPr lang="en-CA" dirty="0" err="1"/>
              <a:t>accusantium</a:t>
            </a:r>
            <a:r>
              <a:rPr lang="en-CA" dirty="0"/>
              <a:t> non </a:t>
            </a:r>
            <a:r>
              <a:rPr lang="en-CA" dirty="0" err="1"/>
              <a:t>iusto</a:t>
            </a:r>
            <a:r>
              <a:rPr lang="en-CA" dirty="0"/>
              <a:t> </a:t>
            </a:r>
            <a:r>
              <a:rPr lang="en-CA" dirty="0" err="1"/>
              <a:t>adipisci</a:t>
            </a:r>
            <a:r>
              <a:rPr lang="en-CA" dirty="0"/>
              <a:t>. Est </a:t>
            </a:r>
            <a:r>
              <a:rPr lang="en-CA" dirty="0" err="1"/>
              <a:t>earum</a:t>
            </a:r>
            <a:r>
              <a:rPr lang="en-CA" dirty="0"/>
              <a:t> </a:t>
            </a:r>
            <a:r>
              <a:rPr lang="en-CA" dirty="0" err="1"/>
              <a:t>amet</a:t>
            </a:r>
            <a:r>
              <a:rPr lang="en-CA" dirty="0"/>
              <a:t> vel </a:t>
            </a:r>
            <a:r>
              <a:rPr lang="en-CA" dirty="0" err="1"/>
              <a:t>unde</a:t>
            </a:r>
            <a:r>
              <a:rPr lang="en-CA" dirty="0"/>
              <a:t> sunt</a:t>
            </a:r>
          </a:p>
        </p:txBody>
      </p:sp>
    </p:spTree>
    <p:extLst>
      <p:ext uri="{BB962C8B-B14F-4D97-AF65-F5344CB8AC3E}">
        <p14:creationId xmlns:p14="http://schemas.microsoft.com/office/powerpoint/2010/main" val="3552892607"/>
      </p:ext>
    </p:extLst>
  </p:cSld>
  <p:clrMapOvr>
    <a:masterClrMapping/>
  </p:clrMapOvr>
  <p:extLst>
    <p:ext uri="{DCECCB84-F9BA-43D5-87BE-67443E8EF086}">
      <p15:sldGuideLst xmlns:p15="http://schemas.microsoft.com/office/powerpoint/2012/main">
        <p15:guide id="1" pos="415"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pic 2">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6745571" y="839796"/>
            <a:ext cx="4961746" cy="782098"/>
          </a:xfrm>
          <a:prstGeom prst="rect">
            <a:avLst/>
          </a:prstGeom>
        </p:spPr>
        <p:txBody>
          <a:bodyPr lIns="0" tIns="0" rIns="0" bIns="0" anchor="ctr" anchorCtr="0"/>
          <a:lstStyle>
            <a:lvl1pPr marL="0" indent="0">
              <a:lnSpc>
                <a:spcPct val="100000"/>
              </a:lnSpc>
              <a:buNone/>
              <a:defRPr sz="5000" b="1">
                <a:solidFill>
                  <a:schemeClr val="tx1"/>
                </a:solidFill>
                <a:latin typeface="Work Sans" pitchFamily="2" charset="77"/>
              </a:defRPr>
            </a:lvl1pPr>
          </a:lstStyle>
          <a:p>
            <a:pPr lvl="0"/>
            <a:r>
              <a:rPr lang="en-US" dirty="0"/>
              <a:t>Title for page content</a:t>
            </a:r>
          </a:p>
        </p:txBody>
      </p:sp>
      <p:cxnSp>
        <p:nvCxnSpPr>
          <p:cNvPr id="2" name="Straight Connector 1">
            <a:extLst>
              <a:ext uri="{FF2B5EF4-FFF2-40B4-BE49-F238E27FC236}">
                <a16:creationId xmlns:a16="http://schemas.microsoft.com/office/drawing/2014/main" id="{878BA23A-1221-908C-7EA8-7D4225F4D6D4}"/>
              </a:ext>
            </a:extLst>
          </p:cNvPr>
          <p:cNvCxnSpPr>
            <a:cxnSpLocks/>
          </p:cNvCxnSpPr>
          <p:nvPr userDrawn="1"/>
        </p:nvCxnSpPr>
        <p:spPr>
          <a:xfrm>
            <a:off x="6745572" y="2194256"/>
            <a:ext cx="49617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B71BC571-99A0-97B1-CB1F-3F2A511CF51D}"/>
              </a:ext>
            </a:extLst>
          </p:cNvPr>
          <p:cNvSpPr>
            <a:spLocks noGrp="1"/>
          </p:cNvSpPr>
          <p:nvPr>
            <p:ph type="pic" sz="quarter" idx="15" hasCustomPrompt="1"/>
          </p:nvPr>
        </p:nvSpPr>
        <p:spPr>
          <a:xfrm>
            <a:off x="608013" y="682052"/>
            <a:ext cx="5357812" cy="5134547"/>
          </a:xfrm>
          <a:prstGeom prst="rect">
            <a:avLst/>
          </a:prstGeom>
          <a:solidFill>
            <a:schemeClr val="bg2">
              <a:lumMod val="90000"/>
            </a:schemeClr>
          </a:solidFill>
        </p:spPr>
        <p:txBody>
          <a:bodyPr tIns="1224000" anchor="t" anchorCtr="0"/>
          <a:lstStyle>
            <a:lvl1pPr marL="0" indent="0" algn="ctr">
              <a:buNone/>
              <a:defRPr sz="1600">
                <a:latin typeface="Work Sans" pitchFamily="2" charset="77"/>
              </a:defRPr>
            </a:lvl1pPr>
          </a:lstStyle>
          <a:p>
            <a:r>
              <a:rPr lang="en-US" dirty="0"/>
              <a:t>Click to add a photo here</a:t>
            </a:r>
          </a:p>
        </p:txBody>
      </p:sp>
      <p:sp>
        <p:nvSpPr>
          <p:cNvPr id="5" name="Text Placeholder 4">
            <a:extLst>
              <a:ext uri="{FF2B5EF4-FFF2-40B4-BE49-F238E27FC236}">
                <a16:creationId xmlns:a16="http://schemas.microsoft.com/office/drawing/2014/main" id="{A190587E-6D80-7D91-53DD-186F25DF61A3}"/>
              </a:ext>
            </a:extLst>
          </p:cNvPr>
          <p:cNvSpPr>
            <a:spLocks noGrp="1"/>
          </p:cNvSpPr>
          <p:nvPr>
            <p:ph type="body" sz="quarter" idx="16" hasCustomPrompt="1"/>
          </p:nvPr>
        </p:nvSpPr>
        <p:spPr>
          <a:xfrm>
            <a:off x="6713952" y="3167558"/>
            <a:ext cx="4961744" cy="2648890"/>
          </a:xfrm>
          <a:prstGeom prst="rect">
            <a:avLst/>
          </a:prstGeom>
        </p:spPr>
        <p:txBody>
          <a:bodyPr lIns="0" tIns="0" rIns="0" bIns="0"/>
          <a:lstStyle>
            <a:lvl1pPr marL="0" indent="0">
              <a:lnSpc>
                <a:spcPct val="100000"/>
              </a:lnSpc>
              <a:spcBef>
                <a:spcPts val="0"/>
              </a:spcBef>
              <a:spcAft>
                <a:spcPts val="2200"/>
              </a:spcAft>
              <a:buNone/>
              <a:defRPr sz="1600">
                <a:solidFill>
                  <a:schemeClr val="tx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r>
              <a:rPr lang="en-CA" dirty="0" err="1"/>
              <a:t>perspiciatis</a:t>
            </a:r>
            <a:r>
              <a:rPr lang="en-CA" dirty="0"/>
              <a:t> </a:t>
            </a:r>
            <a:r>
              <a:rPr lang="en-CA" dirty="0" err="1"/>
              <a:t>voluptatem</a:t>
            </a:r>
            <a:r>
              <a:rPr lang="en-CA" dirty="0"/>
              <a:t>? </a:t>
            </a:r>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ea.</a:t>
            </a:r>
          </a:p>
        </p:txBody>
      </p:sp>
      <p:sp>
        <p:nvSpPr>
          <p:cNvPr id="6" name="Text Placeholder 4">
            <a:extLst>
              <a:ext uri="{FF2B5EF4-FFF2-40B4-BE49-F238E27FC236}">
                <a16:creationId xmlns:a16="http://schemas.microsoft.com/office/drawing/2014/main" id="{CE3E1FC6-F11D-F2E9-2A5C-25B8A2DB4929}"/>
              </a:ext>
            </a:extLst>
          </p:cNvPr>
          <p:cNvSpPr>
            <a:spLocks noGrp="1"/>
          </p:cNvSpPr>
          <p:nvPr>
            <p:ph type="body" sz="quarter" idx="17" hasCustomPrompt="1"/>
          </p:nvPr>
        </p:nvSpPr>
        <p:spPr>
          <a:xfrm>
            <a:off x="6713952" y="2595195"/>
            <a:ext cx="3088239" cy="261442"/>
          </a:xfrm>
          <a:prstGeom prst="rect">
            <a:avLst/>
          </a:prstGeom>
        </p:spPr>
        <p:txBody>
          <a:bodyPr lIns="0" tIns="0" rIns="0" bIns="0"/>
          <a:lstStyle>
            <a:lvl1pPr marL="0" indent="0">
              <a:lnSpc>
                <a:spcPct val="100000"/>
              </a:lnSpc>
              <a:spcBef>
                <a:spcPts val="0"/>
              </a:spcBef>
              <a:spcAft>
                <a:spcPts val="2200"/>
              </a:spcAft>
              <a:buNone/>
              <a:defRPr sz="1800" b="1">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a:t>Sub header section </a:t>
            </a:r>
          </a:p>
        </p:txBody>
      </p:sp>
      <p:sp>
        <p:nvSpPr>
          <p:cNvPr id="7" name="Text Placeholder 3">
            <a:extLst>
              <a:ext uri="{FF2B5EF4-FFF2-40B4-BE49-F238E27FC236}">
                <a16:creationId xmlns:a16="http://schemas.microsoft.com/office/drawing/2014/main" id="{65E436F2-F187-9A4E-FAB9-9A624F6BF00F}"/>
              </a:ext>
            </a:extLst>
          </p:cNvPr>
          <p:cNvSpPr>
            <a:spLocks noGrp="1"/>
          </p:cNvSpPr>
          <p:nvPr>
            <p:ph type="body" sz="quarter" idx="13" hasCustomPrompt="1"/>
          </p:nvPr>
        </p:nvSpPr>
        <p:spPr>
          <a:xfrm>
            <a:off x="667245" y="6304750"/>
            <a:ext cx="5834062" cy="149907"/>
          </a:xfrm>
          <a:prstGeom prst="rect">
            <a:avLst/>
          </a:prstGeom>
        </p:spPr>
        <p:txBody>
          <a:bodyPr lIns="0" tIns="0" rIns="0" bIns="0"/>
          <a:lstStyle>
            <a:lvl1pPr marL="0" indent="0">
              <a:buNone/>
              <a:defRPr sz="1000" spc="300">
                <a:solidFill>
                  <a:schemeClr val="tx1"/>
                </a:solidFill>
                <a:latin typeface="Work Sans" pitchFamily="2" charset="77"/>
              </a:defRPr>
            </a:lvl1pPr>
          </a:lstStyle>
          <a:p>
            <a:pPr lvl="0"/>
            <a:r>
              <a:rPr lang="en-US" dirty="0"/>
              <a:t>THIS IS FOR THE PRESENTATION NAME</a:t>
            </a:r>
          </a:p>
        </p:txBody>
      </p:sp>
      <p:pic>
        <p:nvPicPr>
          <p:cNvPr id="8" name="Picture 7">
            <a:extLst>
              <a:ext uri="{FF2B5EF4-FFF2-40B4-BE49-F238E27FC236}">
                <a16:creationId xmlns:a16="http://schemas.microsoft.com/office/drawing/2014/main" id="{89F76E54-ED05-8B92-267E-425C1BB4A446}"/>
              </a:ext>
            </a:extLst>
          </p:cNvPr>
          <p:cNvPicPr>
            <a:picLocks noChangeAspect="1"/>
          </p:cNvPicPr>
          <p:nvPr userDrawn="1"/>
        </p:nvPicPr>
        <p:blipFill>
          <a:blip r:embed="rId2"/>
          <a:stretch>
            <a:fillRect/>
          </a:stretch>
        </p:blipFill>
        <p:spPr>
          <a:xfrm>
            <a:off x="11459696" y="6201765"/>
            <a:ext cx="256477" cy="294948"/>
          </a:xfrm>
          <a:prstGeom prst="rect">
            <a:avLst/>
          </a:prstGeom>
        </p:spPr>
      </p:pic>
    </p:spTree>
    <p:extLst>
      <p:ext uri="{BB962C8B-B14F-4D97-AF65-F5344CB8AC3E}">
        <p14:creationId xmlns:p14="http://schemas.microsoft.com/office/powerpoint/2010/main" val="4098413570"/>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pic 3">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F1E3633A-990F-2203-3A1D-4D758375A0AD}"/>
              </a:ext>
            </a:extLst>
          </p:cNvPr>
          <p:cNvSpPr>
            <a:spLocks noGrp="1"/>
          </p:cNvSpPr>
          <p:nvPr>
            <p:ph type="pic" sz="quarter" idx="15" hasCustomPrompt="1"/>
          </p:nvPr>
        </p:nvSpPr>
        <p:spPr>
          <a:xfrm>
            <a:off x="6096000" y="-89940"/>
            <a:ext cx="6315856" cy="7120328"/>
          </a:xfrm>
          <a:prstGeom prst="rect">
            <a:avLst/>
          </a:prstGeom>
          <a:solidFill>
            <a:schemeClr val="bg2">
              <a:lumMod val="90000"/>
            </a:schemeClr>
          </a:solidFill>
        </p:spPr>
        <p:txBody>
          <a:bodyPr tIns="1224000" anchor="t" anchorCtr="0"/>
          <a:lstStyle>
            <a:lvl1pPr marL="0" indent="0" algn="ctr">
              <a:buNone/>
              <a:defRPr sz="1600">
                <a:latin typeface="Work Sans" pitchFamily="2" charset="77"/>
              </a:defRPr>
            </a:lvl1pPr>
          </a:lstStyle>
          <a:p>
            <a:r>
              <a:rPr lang="en-US" dirty="0"/>
              <a:t>Click to add a photo here</a:t>
            </a:r>
          </a:p>
        </p:txBody>
      </p:sp>
      <p:sp>
        <p:nvSpPr>
          <p:cNvPr id="7" name="object 2">
            <a:extLst>
              <a:ext uri="{FF2B5EF4-FFF2-40B4-BE49-F238E27FC236}">
                <a16:creationId xmlns:a16="http://schemas.microsoft.com/office/drawing/2014/main" id="{CD59C444-1B09-76F1-391B-6BEEB4A1993D}"/>
              </a:ext>
            </a:extLst>
          </p:cNvPr>
          <p:cNvSpPr/>
          <p:nvPr userDrawn="1"/>
        </p:nvSpPr>
        <p:spPr>
          <a:xfrm>
            <a:off x="6095999" y="4434842"/>
            <a:ext cx="6315855" cy="3063241"/>
          </a:xfrm>
          <a:custGeom>
            <a:avLst/>
            <a:gdLst/>
            <a:ahLst/>
            <a:cxnLst/>
            <a:rect l="l" t="t" r="r" b="b"/>
            <a:pathLst>
              <a:path w="10058400" h="7772400">
                <a:moveTo>
                  <a:pt x="0" y="7772400"/>
                </a:moveTo>
                <a:lnTo>
                  <a:pt x="10058400" y="7772400"/>
                </a:lnTo>
                <a:lnTo>
                  <a:pt x="10058400" y="0"/>
                </a:lnTo>
                <a:lnTo>
                  <a:pt x="0" y="0"/>
                </a:lnTo>
                <a:lnTo>
                  <a:pt x="0" y="7772400"/>
                </a:lnTo>
                <a:close/>
              </a:path>
            </a:pathLst>
          </a:custGeom>
          <a:gradFill>
            <a:gsLst>
              <a:gs pos="0">
                <a:schemeClr val="tx1">
                  <a:alpha val="0"/>
                </a:schemeClr>
              </a:gs>
              <a:gs pos="100000">
                <a:schemeClr val="tx1"/>
              </a:gs>
            </a:gsLst>
            <a:lin ang="5400000" scaled="1"/>
          </a:gradFill>
        </p:spPr>
        <p:txBody>
          <a:bodyPr wrap="square" lIns="0" tIns="0" rIns="0" bIns="0" rtlCol="0"/>
          <a:lstStyle/>
          <a:p>
            <a:pPr defTabSz="914430">
              <a:defRPr/>
            </a:pPr>
            <a:endParaRPr sz="1351">
              <a:solidFill>
                <a:prstClr val="black"/>
              </a:solidFill>
              <a:latin typeface="Arial Narrow" panose="020B0604020202020204" pitchFamily="34" charset="0"/>
            </a:endParaRPr>
          </a:p>
        </p:txBody>
      </p:sp>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607285" y="869950"/>
            <a:ext cx="4924580" cy="782098"/>
          </a:xfrm>
          <a:prstGeom prst="rect">
            <a:avLst/>
          </a:prstGeom>
        </p:spPr>
        <p:txBody>
          <a:bodyPr lIns="0" tIns="0" rIns="0" bIns="0" anchor="ctr" anchorCtr="0"/>
          <a:lstStyle>
            <a:lvl1pPr marL="0" indent="0">
              <a:lnSpc>
                <a:spcPct val="100000"/>
              </a:lnSpc>
              <a:buNone/>
              <a:defRPr sz="5000" b="1">
                <a:solidFill>
                  <a:schemeClr val="tx1"/>
                </a:solidFill>
                <a:latin typeface="Work Sans" pitchFamily="2" charset="77"/>
              </a:defRPr>
            </a:lvl1pPr>
          </a:lstStyle>
          <a:p>
            <a:pPr lvl="0"/>
            <a:r>
              <a:rPr lang="en-US" dirty="0"/>
              <a:t>Header for content page</a:t>
            </a:r>
          </a:p>
        </p:txBody>
      </p:sp>
      <p:pic>
        <p:nvPicPr>
          <p:cNvPr id="2" name="Picture 1">
            <a:extLst>
              <a:ext uri="{FF2B5EF4-FFF2-40B4-BE49-F238E27FC236}">
                <a16:creationId xmlns:a16="http://schemas.microsoft.com/office/drawing/2014/main" id="{28E8ECF6-B2F6-16A5-868B-9782FE459B27}"/>
              </a:ext>
            </a:extLst>
          </p:cNvPr>
          <p:cNvPicPr>
            <a:picLocks noChangeAspect="1"/>
          </p:cNvPicPr>
          <p:nvPr userDrawn="1"/>
        </p:nvPicPr>
        <p:blipFill>
          <a:blip r:embed="rId2"/>
          <a:stretch>
            <a:fillRect/>
          </a:stretch>
        </p:blipFill>
        <p:spPr>
          <a:xfrm>
            <a:off x="11425218" y="6191356"/>
            <a:ext cx="255600" cy="293893"/>
          </a:xfrm>
          <a:prstGeom prst="rect">
            <a:avLst/>
          </a:prstGeom>
        </p:spPr>
      </p:pic>
      <p:sp>
        <p:nvSpPr>
          <p:cNvPr id="3" name="Rectangle 2">
            <a:extLst>
              <a:ext uri="{FF2B5EF4-FFF2-40B4-BE49-F238E27FC236}">
                <a16:creationId xmlns:a16="http://schemas.microsoft.com/office/drawing/2014/main" id="{DC8D760F-4963-838D-0CA9-6CB462A1D071}"/>
              </a:ext>
            </a:extLst>
          </p:cNvPr>
          <p:cNvSpPr/>
          <p:nvPr userDrawn="1"/>
        </p:nvSpPr>
        <p:spPr>
          <a:xfrm>
            <a:off x="607285" y="2236561"/>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
            <a:extLst>
              <a:ext uri="{FF2B5EF4-FFF2-40B4-BE49-F238E27FC236}">
                <a16:creationId xmlns:a16="http://schemas.microsoft.com/office/drawing/2014/main" id="{CE274AAD-9B36-FD7F-3953-D3BA6061AB42}"/>
              </a:ext>
            </a:extLst>
          </p:cNvPr>
          <p:cNvSpPr>
            <a:spLocks noGrp="1"/>
          </p:cNvSpPr>
          <p:nvPr>
            <p:ph type="body" sz="quarter" idx="16" hasCustomPrompt="1"/>
          </p:nvPr>
        </p:nvSpPr>
        <p:spPr>
          <a:xfrm>
            <a:off x="607285" y="2871275"/>
            <a:ext cx="4777515" cy="3307518"/>
          </a:xfrm>
          <a:prstGeom prst="rect">
            <a:avLst/>
          </a:prstGeom>
        </p:spPr>
        <p:txBody>
          <a:bodyPr lIns="0" tIns="0" rIns="0" bIns="0"/>
          <a:lstStyle>
            <a:lvl1pPr marL="285750" indent="-285750">
              <a:lnSpc>
                <a:spcPct val="100000"/>
              </a:lnSpc>
              <a:spcBef>
                <a:spcPts val="0"/>
              </a:spcBef>
              <a:spcAft>
                <a:spcPts val="2200"/>
              </a:spcAft>
              <a:buFont typeface="Arial" panose="020B0604020202020204" pitchFamily="34" charset="0"/>
              <a:buChar char="•"/>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p>
          <a:p>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r>
              <a:rPr lang="en-CA" dirty="0" err="1"/>
              <a:t>perspiciatis</a:t>
            </a:r>
            <a:r>
              <a:rPr lang="en-CA" dirty="0"/>
              <a:t> </a:t>
            </a:r>
            <a:r>
              <a:rPr lang="en-CA" dirty="0" err="1"/>
              <a:t>voluptatem</a:t>
            </a:r>
            <a:r>
              <a:rPr lang="en-CA" dirty="0"/>
              <a:t>? </a:t>
            </a:r>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p>
          <a:p>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ea.</a:t>
            </a:r>
          </a:p>
        </p:txBody>
      </p:sp>
    </p:spTree>
    <p:extLst>
      <p:ext uri="{BB962C8B-B14F-4D97-AF65-F5344CB8AC3E}">
        <p14:creationId xmlns:p14="http://schemas.microsoft.com/office/powerpoint/2010/main" val="4184016868"/>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pic 4 garnet">
    <p:bg>
      <p:bgPr>
        <a:solidFill>
          <a:srgbClr val="8F001A"/>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2806E8-42FD-2814-41C9-3FD503F1E68B}"/>
              </a:ext>
            </a:extLst>
          </p:cNvPr>
          <p:cNvPicPr>
            <a:picLocks noChangeAspect="1"/>
          </p:cNvPicPr>
          <p:nvPr userDrawn="1"/>
        </p:nvPicPr>
        <p:blipFill>
          <a:blip r:embed="rId2"/>
          <a:stretch>
            <a:fillRect/>
          </a:stretch>
        </p:blipFill>
        <p:spPr>
          <a:xfrm>
            <a:off x="587565" y="456416"/>
            <a:ext cx="281479" cy="323649"/>
          </a:xfrm>
          <a:prstGeom prst="rect">
            <a:avLst/>
          </a:prstGeom>
        </p:spPr>
      </p:pic>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570029" y="1559854"/>
            <a:ext cx="4924580" cy="782098"/>
          </a:xfrm>
          <a:prstGeom prst="rect">
            <a:avLst/>
          </a:prstGeom>
        </p:spPr>
        <p:txBody>
          <a:bodyPr lIns="0" tIns="0" rIns="0" bIns="0" anchor="ctr" anchorCtr="0"/>
          <a:lstStyle>
            <a:lvl1pPr marL="0" indent="0">
              <a:lnSpc>
                <a:spcPct val="100000"/>
              </a:lnSpc>
              <a:buNone/>
              <a:defRPr sz="5000" b="1">
                <a:solidFill>
                  <a:schemeClr val="bg1"/>
                </a:solidFill>
                <a:latin typeface="Work Sans" pitchFamily="2" charset="77"/>
              </a:defRPr>
            </a:lvl1pPr>
          </a:lstStyle>
          <a:p>
            <a:pPr lvl="0"/>
            <a:r>
              <a:rPr lang="en-US" dirty="0"/>
              <a:t>Header for </a:t>
            </a:r>
            <a:br>
              <a:rPr lang="en-US" dirty="0"/>
            </a:br>
            <a:r>
              <a:rPr lang="en-US" dirty="0"/>
              <a:t>page content</a:t>
            </a:r>
          </a:p>
        </p:txBody>
      </p:sp>
      <p:sp>
        <p:nvSpPr>
          <p:cNvPr id="2" name="Picture Placeholder 8">
            <a:extLst>
              <a:ext uri="{FF2B5EF4-FFF2-40B4-BE49-F238E27FC236}">
                <a16:creationId xmlns:a16="http://schemas.microsoft.com/office/drawing/2014/main" id="{6F46C547-4257-C283-5C98-CD7797E35C1A}"/>
              </a:ext>
            </a:extLst>
          </p:cNvPr>
          <p:cNvSpPr>
            <a:spLocks noGrp="1"/>
          </p:cNvSpPr>
          <p:nvPr>
            <p:ph type="pic" sz="quarter" idx="16" hasCustomPrompt="1"/>
          </p:nvPr>
        </p:nvSpPr>
        <p:spPr>
          <a:xfrm>
            <a:off x="7719935" y="0"/>
            <a:ext cx="4472066" cy="6858000"/>
          </a:xfrm>
          <a:prstGeom prst="rect">
            <a:avLst/>
          </a:prstGeom>
          <a:solidFill>
            <a:schemeClr val="bg2">
              <a:lumMod val="90000"/>
            </a:schemeClr>
          </a:solidFill>
        </p:spPr>
        <p:txBody>
          <a:bodyPr tIns="1224000" anchor="t" anchorCtr="0"/>
          <a:lstStyle>
            <a:lvl1pPr marL="0" indent="0" algn="ctr">
              <a:buNone/>
              <a:defRPr sz="1600">
                <a:latin typeface="Work Sans" pitchFamily="2" charset="77"/>
              </a:defRPr>
            </a:lvl1pPr>
          </a:lstStyle>
          <a:p>
            <a:r>
              <a:rPr lang="en-US" dirty="0"/>
              <a:t>Click to add a photo here</a:t>
            </a:r>
          </a:p>
        </p:txBody>
      </p:sp>
      <p:sp>
        <p:nvSpPr>
          <p:cNvPr id="5" name="Rectangle 4">
            <a:extLst>
              <a:ext uri="{FF2B5EF4-FFF2-40B4-BE49-F238E27FC236}">
                <a16:creationId xmlns:a16="http://schemas.microsoft.com/office/drawing/2014/main" id="{093BCAC0-B2E0-6DBD-5997-4CE70D4DAA91}"/>
              </a:ext>
            </a:extLst>
          </p:cNvPr>
          <p:cNvSpPr/>
          <p:nvPr userDrawn="1"/>
        </p:nvSpPr>
        <p:spPr>
          <a:xfrm>
            <a:off x="608013" y="3249000"/>
            <a:ext cx="900000" cy="1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4">
            <a:extLst>
              <a:ext uri="{FF2B5EF4-FFF2-40B4-BE49-F238E27FC236}">
                <a16:creationId xmlns:a16="http://schemas.microsoft.com/office/drawing/2014/main" id="{6BB372D7-08D6-2BEC-BF65-D9D40A4DC108}"/>
              </a:ext>
            </a:extLst>
          </p:cNvPr>
          <p:cNvSpPr>
            <a:spLocks noGrp="1"/>
          </p:cNvSpPr>
          <p:nvPr>
            <p:ph type="body" sz="quarter" idx="17" hasCustomPrompt="1"/>
          </p:nvPr>
        </p:nvSpPr>
        <p:spPr>
          <a:xfrm>
            <a:off x="608014" y="3973701"/>
            <a:ext cx="6266920" cy="2648890"/>
          </a:xfrm>
          <a:prstGeom prst="rect">
            <a:avLst/>
          </a:prstGeom>
        </p:spPr>
        <p:txBody>
          <a:bodyPr lIns="0" tIns="0" rIns="0" bIns="0" numCol="2" spcCol="720000"/>
          <a:lstStyle>
            <a:lvl1pPr marL="0" indent="0">
              <a:lnSpc>
                <a:spcPct val="100000"/>
              </a:lnSpc>
              <a:spcBef>
                <a:spcPts val="0"/>
              </a:spcBef>
              <a:spcAft>
                <a:spcPts val="2200"/>
              </a:spcAft>
              <a:buNone/>
              <a:defRPr sz="1600">
                <a:solidFill>
                  <a:schemeClr val="bg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p>
          <a:p>
            <a:r>
              <a:rPr lang="en-CA" dirty="0" err="1"/>
              <a:t>Viatis</a:t>
            </a:r>
            <a:r>
              <a:rPr lang="en-CA" dirty="0"/>
              <a:t> </a:t>
            </a:r>
            <a:r>
              <a:rPr lang="en-CA" dirty="0" err="1"/>
              <a:t>voluptatem</a:t>
            </a:r>
            <a:r>
              <a:rPr lang="en-CA" dirty="0"/>
              <a:t>? </a:t>
            </a:r>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ea.</a:t>
            </a:r>
          </a:p>
        </p:txBody>
      </p:sp>
    </p:spTree>
    <p:extLst>
      <p:ext uri="{BB962C8B-B14F-4D97-AF65-F5344CB8AC3E}">
        <p14:creationId xmlns:p14="http://schemas.microsoft.com/office/powerpoint/2010/main" val="2866131747"/>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pic 4 charcoal">
    <p:bg>
      <p:bgPr>
        <a:solidFill>
          <a:srgbClr val="2D2D2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2806E8-42FD-2814-41C9-3FD503F1E68B}"/>
              </a:ext>
            </a:extLst>
          </p:cNvPr>
          <p:cNvPicPr>
            <a:picLocks noChangeAspect="1"/>
          </p:cNvPicPr>
          <p:nvPr userDrawn="1"/>
        </p:nvPicPr>
        <p:blipFill>
          <a:blip r:embed="rId2"/>
          <a:stretch>
            <a:fillRect/>
          </a:stretch>
        </p:blipFill>
        <p:spPr>
          <a:xfrm>
            <a:off x="587565" y="456416"/>
            <a:ext cx="281479" cy="323649"/>
          </a:xfrm>
          <a:prstGeom prst="rect">
            <a:avLst/>
          </a:prstGeom>
        </p:spPr>
      </p:pic>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570029" y="1559854"/>
            <a:ext cx="4924580" cy="782098"/>
          </a:xfrm>
          <a:prstGeom prst="rect">
            <a:avLst/>
          </a:prstGeom>
        </p:spPr>
        <p:txBody>
          <a:bodyPr lIns="0" tIns="0" rIns="0" bIns="0" anchor="ctr" anchorCtr="0"/>
          <a:lstStyle>
            <a:lvl1pPr marL="0" indent="0">
              <a:lnSpc>
                <a:spcPct val="100000"/>
              </a:lnSpc>
              <a:buNone/>
              <a:defRPr sz="5000" b="1">
                <a:solidFill>
                  <a:schemeClr val="bg1"/>
                </a:solidFill>
                <a:latin typeface="Work Sans" pitchFamily="2" charset="77"/>
              </a:defRPr>
            </a:lvl1pPr>
          </a:lstStyle>
          <a:p>
            <a:pPr lvl="0"/>
            <a:r>
              <a:rPr lang="en-US" dirty="0"/>
              <a:t>Header for </a:t>
            </a:r>
            <a:br>
              <a:rPr lang="en-US" dirty="0"/>
            </a:br>
            <a:r>
              <a:rPr lang="en-US" dirty="0"/>
              <a:t>page content</a:t>
            </a:r>
          </a:p>
        </p:txBody>
      </p:sp>
      <p:sp>
        <p:nvSpPr>
          <p:cNvPr id="6" name="Rectangle 5">
            <a:extLst>
              <a:ext uri="{FF2B5EF4-FFF2-40B4-BE49-F238E27FC236}">
                <a16:creationId xmlns:a16="http://schemas.microsoft.com/office/drawing/2014/main" id="{65C8879F-32DB-503F-B6F9-55EFCC6A16A5}"/>
              </a:ext>
            </a:extLst>
          </p:cNvPr>
          <p:cNvSpPr/>
          <p:nvPr userDrawn="1"/>
        </p:nvSpPr>
        <p:spPr>
          <a:xfrm>
            <a:off x="608013" y="3249000"/>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589D8E86-F09A-AF26-136E-84C60D19B729}"/>
              </a:ext>
            </a:extLst>
          </p:cNvPr>
          <p:cNvSpPr>
            <a:spLocks noGrp="1"/>
          </p:cNvSpPr>
          <p:nvPr>
            <p:ph type="body" sz="quarter" idx="17" hasCustomPrompt="1"/>
          </p:nvPr>
        </p:nvSpPr>
        <p:spPr>
          <a:xfrm>
            <a:off x="608014" y="3973701"/>
            <a:ext cx="6266920" cy="2648890"/>
          </a:xfrm>
          <a:prstGeom prst="rect">
            <a:avLst/>
          </a:prstGeom>
        </p:spPr>
        <p:txBody>
          <a:bodyPr lIns="0" tIns="0" rIns="0" bIns="0" numCol="2" spcCol="720000"/>
          <a:lstStyle>
            <a:lvl1pPr marL="0" indent="0">
              <a:lnSpc>
                <a:spcPct val="100000"/>
              </a:lnSpc>
              <a:spcBef>
                <a:spcPts val="0"/>
              </a:spcBef>
              <a:spcAft>
                <a:spcPts val="2200"/>
              </a:spcAft>
              <a:buNone/>
              <a:defRPr sz="1600">
                <a:solidFill>
                  <a:schemeClr val="bg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p>
          <a:p>
            <a:r>
              <a:rPr lang="en-CA" dirty="0" err="1"/>
              <a:t>Viatis</a:t>
            </a:r>
            <a:r>
              <a:rPr lang="en-CA" dirty="0"/>
              <a:t> </a:t>
            </a:r>
            <a:r>
              <a:rPr lang="en-CA" dirty="0" err="1"/>
              <a:t>voluptatem</a:t>
            </a:r>
            <a:r>
              <a:rPr lang="en-CA" dirty="0"/>
              <a:t>? </a:t>
            </a:r>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ea.</a:t>
            </a:r>
          </a:p>
        </p:txBody>
      </p:sp>
      <p:sp>
        <p:nvSpPr>
          <p:cNvPr id="3" name="Picture Placeholder 8">
            <a:extLst>
              <a:ext uri="{FF2B5EF4-FFF2-40B4-BE49-F238E27FC236}">
                <a16:creationId xmlns:a16="http://schemas.microsoft.com/office/drawing/2014/main" id="{6380CB04-0BD0-F9FA-05FF-4079DBF3C107}"/>
              </a:ext>
            </a:extLst>
          </p:cNvPr>
          <p:cNvSpPr>
            <a:spLocks noGrp="1"/>
          </p:cNvSpPr>
          <p:nvPr>
            <p:ph type="pic" sz="quarter" idx="16" hasCustomPrompt="1"/>
          </p:nvPr>
        </p:nvSpPr>
        <p:spPr>
          <a:xfrm>
            <a:off x="7719935" y="0"/>
            <a:ext cx="4472066" cy="6858000"/>
          </a:xfrm>
          <a:prstGeom prst="rect">
            <a:avLst/>
          </a:prstGeom>
          <a:solidFill>
            <a:schemeClr val="bg2">
              <a:lumMod val="90000"/>
            </a:schemeClr>
          </a:solidFill>
        </p:spPr>
        <p:txBody>
          <a:bodyPr tIns="1224000" anchor="t" anchorCtr="0"/>
          <a:lstStyle>
            <a:lvl1pPr marL="0" indent="0" algn="ctr">
              <a:buNone/>
              <a:defRPr sz="1600">
                <a:latin typeface="Work Sans" pitchFamily="2" charset="77"/>
              </a:defRPr>
            </a:lvl1pPr>
          </a:lstStyle>
          <a:p>
            <a:r>
              <a:rPr lang="en-US" dirty="0"/>
              <a:t>Click to add a photo here</a:t>
            </a:r>
          </a:p>
        </p:txBody>
      </p:sp>
    </p:spTree>
    <p:extLst>
      <p:ext uri="{BB962C8B-B14F-4D97-AF65-F5344CB8AC3E}">
        <p14:creationId xmlns:p14="http://schemas.microsoft.com/office/powerpoint/2010/main" val="2725419583"/>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1 green">
    <p:bg>
      <p:bgPr>
        <a:solidFill>
          <a:srgbClr val="67796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295BA-6EB4-A80A-F98F-BDCE5CD9DD8F}"/>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noRot="1" noMove="1" noResize="1" noEditPoints="1" noAdjustHandles="1" noChangeArrowheads="1" noChangeShapeType="1"/>
          </p:cNvSpPr>
          <p:nvPr>
            <p:ph type="title" hasCustomPrompt="1"/>
          </p:nvPr>
        </p:nvSpPr>
        <p:spPr>
          <a:xfrm>
            <a:off x="598517" y="2658147"/>
            <a:ext cx="9310254" cy="1940705"/>
          </a:xfrm>
          <a:prstGeom prst="rect">
            <a:avLst/>
          </a:prstGeom>
        </p:spPr>
        <p:txBody>
          <a:bodyPr lIns="0" tIns="0" rIns="0" bIns="0" anchor="b" anchorCtr="0"/>
          <a:lstStyle>
            <a:lvl1pPr>
              <a:defRPr sz="5000" b="1" i="0">
                <a:solidFill>
                  <a:schemeClr val="bg1"/>
                </a:solidFill>
                <a:latin typeface="Work Sans" pitchFamily="2" charset="77"/>
              </a:defRPr>
            </a:lvl1pPr>
          </a:lstStyle>
          <a:p>
            <a:r>
              <a:rPr lang="en-US" dirty="0"/>
              <a:t>Intro slide header. </a:t>
            </a:r>
            <a:br>
              <a:rPr lang="en-US" dirty="0"/>
            </a:br>
            <a:r>
              <a:rPr lang="en-US" dirty="0"/>
              <a:t>Please use a maximum </a:t>
            </a:r>
            <a:br>
              <a:rPr lang="en-US" dirty="0"/>
            </a:br>
            <a:r>
              <a:rPr lang="en-US" dirty="0"/>
              <a:t>of three to four lines. </a:t>
            </a:r>
          </a:p>
        </p:txBody>
      </p:sp>
      <p:pic>
        <p:nvPicPr>
          <p:cNvPr id="5" name="Picture 4">
            <a:extLst>
              <a:ext uri="{FF2B5EF4-FFF2-40B4-BE49-F238E27FC236}">
                <a16:creationId xmlns:a16="http://schemas.microsoft.com/office/drawing/2014/main" id="{D9AF1314-0823-2D8E-23A6-E7DE196B2BC7}"/>
              </a:ext>
            </a:extLst>
          </p:cNvPr>
          <p:cNvPicPr>
            <a:picLocks noChangeAspect="1"/>
          </p:cNvPicPr>
          <p:nvPr userDrawn="1"/>
        </p:nvPicPr>
        <p:blipFill>
          <a:blip r:embed="rId3"/>
          <a:stretch>
            <a:fillRect/>
          </a:stretch>
        </p:blipFill>
        <p:spPr>
          <a:xfrm>
            <a:off x="620286" y="578855"/>
            <a:ext cx="1557681" cy="359687"/>
          </a:xfrm>
          <a:prstGeom prst="rect">
            <a:avLst/>
          </a:prstGeom>
        </p:spPr>
      </p:pic>
      <p:sp>
        <p:nvSpPr>
          <p:cNvPr id="6" name="Text Placeholder 20">
            <a:extLst>
              <a:ext uri="{FF2B5EF4-FFF2-40B4-BE49-F238E27FC236}">
                <a16:creationId xmlns:a16="http://schemas.microsoft.com/office/drawing/2014/main" id="{46F215B9-A851-1C58-99AE-3F3F666613A8}"/>
              </a:ext>
            </a:extLst>
          </p:cNvPr>
          <p:cNvSpPr>
            <a:spLocks noGrp="1"/>
          </p:cNvSpPr>
          <p:nvPr>
            <p:ph type="body" sz="quarter" idx="10" hasCustomPrompt="1"/>
          </p:nvPr>
        </p:nvSpPr>
        <p:spPr>
          <a:xfrm>
            <a:off x="622370" y="6080819"/>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4" name="Rectangle 3">
            <a:extLst>
              <a:ext uri="{FF2B5EF4-FFF2-40B4-BE49-F238E27FC236}">
                <a16:creationId xmlns:a16="http://schemas.microsoft.com/office/drawing/2014/main" id="{E51D8186-4733-5810-4F6A-5C558A2CEDD4}"/>
              </a:ext>
            </a:extLst>
          </p:cNvPr>
          <p:cNvSpPr/>
          <p:nvPr userDrawn="1"/>
        </p:nvSpPr>
        <p:spPr>
          <a:xfrm>
            <a:off x="642360" y="5092615"/>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366496"/>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pic 4 blue">
    <p:bg>
      <p:bgPr>
        <a:solidFill>
          <a:srgbClr val="636D7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2806E8-42FD-2814-41C9-3FD503F1E68B}"/>
              </a:ext>
            </a:extLst>
          </p:cNvPr>
          <p:cNvPicPr>
            <a:picLocks noChangeAspect="1"/>
          </p:cNvPicPr>
          <p:nvPr userDrawn="1"/>
        </p:nvPicPr>
        <p:blipFill>
          <a:blip r:embed="rId2"/>
          <a:stretch>
            <a:fillRect/>
          </a:stretch>
        </p:blipFill>
        <p:spPr>
          <a:xfrm>
            <a:off x="587565" y="456416"/>
            <a:ext cx="281479" cy="323649"/>
          </a:xfrm>
          <a:prstGeom prst="rect">
            <a:avLst/>
          </a:prstGeom>
        </p:spPr>
      </p:pic>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570029" y="1559854"/>
            <a:ext cx="4924580" cy="782098"/>
          </a:xfrm>
          <a:prstGeom prst="rect">
            <a:avLst/>
          </a:prstGeom>
        </p:spPr>
        <p:txBody>
          <a:bodyPr lIns="0" tIns="0" rIns="0" bIns="0" anchor="ctr" anchorCtr="0"/>
          <a:lstStyle>
            <a:lvl1pPr marL="0" indent="0">
              <a:lnSpc>
                <a:spcPct val="100000"/>
              </a:lnSpc>
              <a:buNone/>
              <a:defRPr sz="5000" b="1">
                <a:solidFill>
                  <a:schemeClr val="bg1"/>
                </a:solidFill>
                <a:latin typeface="Work Sans" pitchFamily="2" charset="77"/>
              </a:defRPr>
            </a:lvl1pPr>
          </a:lstStyle>
          <a:p>
            <a:pPr lvl="0"/>
            <a:r>
              <a:rPr lang="en-US" dirty="0"/>
              <a:t>Header for </a:t>
            </a:r>
            <a:br>
              <a:rPr lang="en-US" dirty="0"/>
            </a:br>
            <a:r>
              <a:rPr lang="en-US" dirty="0"/>
              <a:t>page content</a:t>
            </a:r>
          </a:p>
        </p:txBody>
      </p:sp>
      <p:sp>
        <p:nvSpPr>
          <p:cNvPr id="6" name="Rectangle 5">
            <a:extLst>
              <a:ext uri="{FF2B5EF4-FFF2-40B4-BE49-F238E27FC236}">
                <a16:creationId xmlns:a16="http://schemas.microsoft.com/office/drawing/2014/main" id="{A0E6FB01-551E-CA88-4091-ABE8D6C35A6E}"/>
              </a:ext>
            </a:extLst>
          </p:cNvPr>
          <p:cNvSpPr/>
          <p:nvPr userDrawn="1"/>
        </p:nvSpPr>
        <p:spPr>
          <a:xfrm>
            <a:off x="608013" y="3249000"/>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C28A990-AA14-CF2C-D89E-22DF6B37C91C}"/>
              </a:ext>
            </a:extLst>
          </p:cNvPr>
          <p:cNvSpPr>
            <a:spLocks noGrp="1"/>
          </p:cNvSpPr>
          <p:nvPr>
            <p:ph type="body" sz="quarter" idx="17" hasCustomPrompt="1"/>
          </p:nvPr>
        </p:nvSpPr>
        <p:spPr>
          <a:xfrm>
            <a:off x="608014" y="3973701"/>
            <a:ext cx="6266920" cy="2648890"/>
          </a:xfrm>
          <a:prstGeom prst="rect">
            <a:avLst/>
          </a:prstGeom>
        </p:spPr>
        <p:txBody>
          <a:bodyPr lIns="0" tIns="0" rIns="0" bIns="0" numCol="2" spcCol="720000"/>
          <a:lstStyle>
            <a:lvl1pPr marL="0" indent="0">
              <a:lnSpc>
                <a:spcPct val="100000"/>
              </a:lnSpc>
              <a:spcBef>
                <a:spcPts val="0"/>
              </a:spcBef>
              <a:spcAft>
                <a:spcPts val="2200"/>
              </a:spcAft>
              <a:buNone/>
              <a:defRPr sz="1600">
                <a:solidFill>
                  <a:schemeClr val="bg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p>
          <a:p>
            <a:r>
              <a:rPr lang="en-CA" dirty="0" err="1"/>
              <a:t>Viatis</a:t>
            </a:r>
            <a:r>
              <a:rPr lang="en-CA" dirty="0"/>
              <a:t> </a:t>
            </a:r>
            <a:r>
              <a:rPr lang="en-CA" dirty="0" err="1"/>
              <a:t>voluptatem</a:t>
            </a:r>
            <a:r>
              <a:rPr lang="en-CA" dirty="0"/>
              <a:t>? </a:t>
            </a:r>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ea.</a:t>
            </a:r>
          </a:p>
        </p:txBody>
      </p:sp>
      <p:sp>
        <p:nvSpPr>
          <p:cNvPr id="3" name="Picture Placeholder 8">
            <a:extLst>
              <a:ext uri="{FF2B5EF4-FFF2-40B4-BE49-F238E27FC236}">
                <a16:creationId xmlns:a16="http://schemas.microsoft.com/office/drawing/2014/main" id="{E43956F7-3E4C-9283-429A-F95D8C579A02}"/>
              </a:ext>
            </a:extLst>
          </p:cNvPr>
          <p:cNvSpPr>
            <a:spLocks noGrp="1"/>
          </p:cNvSpPr>
          <p:nvPr>
            <p:ph type="pic" sz="quarter" idx="16" hasCustomPrompt="1"/>
          </p:nvPr>
        </p:nvSpPr>
        <p:spPr>
          <a:xfrm>
            <a:off x="7719935" y="0"/>
            <a:ext cx="4472066" cy="6858000"/>
          </a:xfrm>
          <a:prstGeom prst="rect">
            <a:avLst/>
          </a:prstGeom>
          <a:solidFill>
            <a:schemeClr val="bg2">
              <a:lumMod val="90000"/>
            </a:schemeClr>
          </a:solidFill>
        </p:spPr>
        <p:txBody>
          <a:bodyPr tIns="1224000" anchor="t" anchorCtr="0"/>
          <a:lstStyle>
            <a:lvl1pPr marL="0" indent="0" algn="ctr">
              <a:buNone/>
              <a:defRPr sz="1600">
                <a:latin typeface="Work Sans" pitchFamily="2" charset="77"/>
              </a:defRPr>
            </a:lvl1pPr>
          </a:lstStyle>
          <a:p>
            <a:r>
              <a:rPr lang="en-US" dirty="0"/>
              <a:t>Click to add a photo here</a:t>
            </a:r>
          </a:p>
        </p:txBody>
      </p:sp>
    </p:spTree>
    <p:extLst>
      <p:ext uri="{BB962C8B-B14F-4D97-AF65-F5344CB8AC3E}">
        <p14:creationId xmlns:p14="http://schemas.microsoft.com/office/powerpoint/2010/main" val="1673410785"/>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pic 4 grey">
    <p:bg>
      <p:bgPr>
        <a:solidFill>
          <a:srgbClr val="80746B"/>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2806E8-42FD-2814-41C9-3FD503F1E68B}"/>
              </a:ext>
            </a:extLst>
          </p:cNvPr>
          <p:cNvPicPr>
            <a:picLocks noChangeAspect="1"/>
          </p:cNvPicPr>
          <p:nvPr userDrawn="1"/>
        </p:nvPicPr>
        <p:blipFill>
          <a:blip r:embed="rId2"/>
          <a:stretch>
            <a:fillRect/>
          </a:stretch>
        </p:blipFill>
        <p:spPr>
          <a:xfrm>
            <a:off x="587565" y="456416"/>
            <a:ext cx="281479" cy="323649"/>
          </a:xfrm>
          <a:prstGeom prst="rect">
            <a:avLst/>
          </a:prstGeom>
        </p:spPr>
      </p:pic>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570029" y="1559854"/>
            <a:ext cx="4924580" cy="782098"/>
          </a:xfrm>
          <a:prstGeom prst="rect">
            <a:avLst/>
          </a:prstGeom>
        </p:spPr>
        <p:txBody>
          <a:bodyPr lIns="0" tIns="0" rIns="0" bIns="0" anchor="ctr" anchorCtr="0"/>
          <a:lstStyle>
            <a:lvl1pPr marL="0" indent="0">
              <a:lnSpc>
                <a:spcPct val="100000"/>
              </a:lnSpc>
              <a:buNone/>
              <a:defRPr sz="5000" b="1">
                <a:solidFill>
                  <a:schemeClr val="bg1"/>
                </a:solidFill>
                <a:latin typeface="Work Sans" pitchFamily="2" charset="77"/>
              </a:defRPr>
            </a:lvl1pPr>
          </a:lstStyle>
          <a:p>
            <a:pPr lvl="0"/>
            <a:r>
              <a:rPr lang="en-US" dirty="0"/>
              <a:t>Header for </a:t>
            </a:r>
            <a:br>
              <a:rPr lang="en-US" dirty="0"/>
            </a:br>
            <a:r>
              <a:rPr lang="en-US" dirty="0"/>
              <a:t>page content</a:t>
            </a:r>
          </a:p>
        </p:txBody>
      </p:sp>
      <p:sp>
        <p:nvSpPr>
          <p:cNvPr id="6" name="Rectangle 5">
            <a:extLst>
              <a:ext uri="{FF2B5EF4-FFF2-40B4-BE49-F238E27FC236}">
                <a16:creationId xmlns:a16="http://schemas.microsoft.com/office/drawing/2014/main" id="{CE2283B9-CDB0-EA71-CEB0-18763859FA1F}"/>
              </a:ext>
            </a:extLst>
          </p:cNvPr>
          <p:cNvSpPr/>
          <p:nvPr userDrawn="1"/>
        </p:nvSpPr>
        <p:spPr>
          <a:xfrm>
            <a:off x="608013" y="3249000"/>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39460598-B443-BCBA-6790-B04484BD7BA1}"/>
              </a:ext>
            </a:extLst>
          </p:cNvPr>
          <p:cNvSpPr>
            <a:spLocks noGrp="1"/>
          </p:cNvSpPr>
          <p:nvPr>
            <p:ph type="body" sz="quarter" idx="17" hasCustomPrompt="1"/>
          </p:nvPr>
        </p:nvSpPr>
        <p:spPr>
          <a:xfrm>
            <a:off x="608014" y="3973701"/>
            <a:ext cx="6266920" cy="2648890"/>
          </a:xfrm>
          <a:prstGeom prst="rect">
            <a:avLst/>
          </a:prstGeom>
        </p:spPr>
        <p:txBody>
          <a:bodyPr lIns="0" tIns="0" rIns="0" bIns="0" numCol="2" spcCol="720000"/>
          <a:lstStyle>
            <a:lvl1pPr marL="0" indent="0">
              <a:lnSpc>
                <a:spcPct val="100000"/>
              </a:lnSpc>
              <a:spcBef>
                <a:spcPts val="0"/>
              </a:spcBef>
              <a:spcAft>
                <a:spcPts val="2200"/>
              </a:spcAft>
              <a:buNone/>
              <a:defRPr sz="1600">
                <a:solidFill>
                  <a:schemeClr val="bg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p>
          <a:p>
            <a:r>
              <a:rPr lang="en-CA" dirty="0" err="1"/>
              <a:t>Viatis</a:t>
            </a:r>
            <a:r>
              <a:rPr lang="en-CA" dirty="0"/>
              <a:t> </a:t>
            </a:r>
            <a:r>
              <a:rPr lang="en-CA" dirty="0" err="1"/>
              <a:t>voluptatem</a:t>
            </a:r>
            <a:r>
              <a:rPr lang="en-CA" dirty="0"/>
              <a:t>? </a:t>
            </a:r>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ea.</a:t>
            </a:r>
          </a:p>
        </p:txBody>
      </p:sp>
      <p:sp>
        <p:nvSpPr>
          <p:cNvPr id="3" name="Picture Placeholder 8">
            <a:extLst>
              <a:ext uri="{FF2B5EF4-FFF2-40B4-BE49-F238E27FC236}">
                <a16:creationId xmlns:a16="http://schemas.microsoft.com/office/drawing/2014/main" id="{A6936F7B-B86A-F7AF-C66F-12DBF87BF97F}"/>
              </a:ext>
            </a:extLst>
          </p:cNvPr>
          <p:cNvSpPr>
            <a:spLocks noGrp="1"/>
          </p:cNvSpPr>
          <p:nvPr>
            <p:ph type="pic" sz="quarter" idx="16" hasCustomPrompt="1"/>
          </p:nvPr>
        </p:nvSpPr>
        <p:spPr>
          <a:xfrm>
            <a:off x="7719935" y="0"/>
            <a:ext cx="4472066" cy="6858000"/>
          </a:xfrm>
          <a:prstGeom prst="rect">
            <a:avLst/>
          </a:prstGeom>
          <a:solidFill>
            <a:schemeClr val="bg2">
              <a:lumMod val="90000"/>
            </a:schemeClr>
          </a:solidFill>
        </p:spPr>
        <p:txBody>
          <a:bodyPr tIns="1224000" anchor="t" anchorCtr="0"/>
          <a:lstStyle>
            <a:lvl1pPr marL="0" indent="0" algn="ctr">
              <a:buNone/>
              <a:defRPr sz="1600">
                <a:latin typeface="Work Sans" pitchFamily="2" charset="77"/>
              </a:defRPr>
            </a:lvl1pPr>
          </a:lstStyle>
          <a:p>
            <a:r>
              <a:rPr lang="en-US" dirty="0"/>
              <a:t>Click to add a photo here</a:t>
            </a:r>
          </a:p>
        </p:txBody>
      </p:sp>
    </p:spTree>
    <p:extLst>
      <p:ext uri="{BB962C8B-B14F-4D97-AF65-F5344CB8AC3E}">
        <p14:creationId xmlns:p14="http://schemas.microsoft.com/office/powerpoint/2010/main" val="817262550"/>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pic 4 green">
    <p:bg>
      <p:bgPr>
        <a:solidFill>
          <a:srgbClr val="67796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2806E8-42FD-2814-41C9-3FD503F1E68B}"/>
              </a:ext>
            </a:extLst>
          </p:cNvPr>
          <p:cNvPicPr>
            <a:picLocks noChangeAspect="1"/>
          </p:cNvPicPr>
          <p:nvPr userDrawn="1"/>
        </p:nvPicPr>
        <p:blipFill>
          <a:blip r:embed="rId2"/>
          <a:stretch>
            <a:fillRect/>
          </a:stretch>
        </p:blipFill>
        <p:spPr>
          <a:xfrm>
            <a:off x="587565" y="456416"/>
            <a:ext cx="281479" cy="323649"/>
          </a:xfrm>
          <a:prstGeom prst="rect">
            <a:avLst/>
          </a:prstGeom>
        </p:spPr>
      </p:pic>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570029" y="1559854"/>
            <a:ext cx="4924580" cy="782098"/>
          </a:xfrm>
          <a:prstGeom prst="rect">
            <a:avLst/>
          </a:prstGeom>
        </p:spPr>
        <p:txBody>
          <a:bodyPr lIns="0" tIns="0" rIns="0" bIns="0" anchor="ctr" anchorCtr="0"/>
          <a:lstStyle>
            <a:lvl1pPr marL="0" indent="0">
              <a:lnSpc>
                <a:spcPct val="100000"/>
              </a:lnSpc>
              <a:buNone/>
              <a:defRPr sz="5000" b="1">
                <a:solidFill>
                  <a:schemeClr val="bg1"/>
                </a:solidFill>
                <a:latin typeface="Work Sans" pitchFamily="2" charset="77"/>
              </a:defRPr>
            </a:lvl1pPr>
          </a:lstStyle>
          <a:p>
            <a:pPr lvl="0"/>
            <a:r>
              <a:rPr lang="en-US" dirty="0"/>
              <a:t>Header for </a:t>
            </a:r>
            <a:br>
              <a:rPr lang="en-US" dirty="0"/>
            </a:br>
            <a:r>
              <a:rPr lang="en-US" dirty="0"/>
              <a:t>page content</a:t>
            </a:r>
          </a:p>
        </p:txBody>
      </p:sp>
      <p:sp>
        <p:nvSpPr>
          <p:cNvPr id="6" name="Rectangle 5">
            <a:extLst>
              <a:ext uri="{FF2B5EF4-FFF2-40B4-BE49-F238E27FC236}">
                <a16:creationId xmlns:a16="http://schemas.microsoft.com/office/drawing/2014/main" id="{41B8B48B-9658-3C39-2E48-E4325080F7EE}"/>
              </a:ext>
            </a:extLst>
          </p:cNvPr>
          <p:cNvSpPr/>
          <p:nvPr userDrawn="1"/>
        </p:nvSpPr>
        <p:spPr>
          <a:xfrm>
            <a:off x="608013" y="3249000"/>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4DE5A854-3938-102F-5EF6-3FFC0DB8D315}"/>
              </a:ext>
            </a:extLst>
          </p:cNvPr>
          <p:cNvSpPr>
            <a:spLocks noGrp="1"/>
          </p:cNvSpPr>
          <p:nvPr>
            <p:ph type="body" sz="quarter" idx="17" hasCustomPrompt="1"/>
          </p:nvPr>
        </p:nvSpPr>
        <p:spPr>
          <a:xfrm>
            <a:off x="608014" y="3973701"/>
            <a:ext cx="6266920" cy="2648890"/>
          </a:xfrm>
          <a:prstGeom prst="rect">
            <a:avLst/>
          </a:prstGeom>
        </p:spPr>
        <p:txBody>
          <a:bodyPr lIns="0" tIns="0" rIns="0" bIns="0" numCol="2" spcCol="720000"/>
          <a:lstStyle>
            <a:lvl1pPr marL="0" indent="0">
              <a:lnSpc>
                <a:spcPct val="100000"/>
              </a:lnSpc>
              <a:spcBef>
                <a:spcPts val="0"/>
              </a:spcBef>
              <a:spcAft>
                <a:spcPts val="2200"/>
              </a:spcAft>
              <a:buNone/>
              <a:defRPr sz="1600">
                <a:solidFill>
                  <a:schemeClr val="bg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p>
          <a:p>
            <a:r>
              <a:rPr lang="en-CA" dirty="0" err="1"/>
              <a:t>Viatis</a:t>
            </a:r>
            <a:r>
              <a:rPr lang="en-CA" dirty="0"/>
              <a:t> </a:t>
            </a:r>
            <a:r>
              <a:rPr lang="en-CA" dirty="0" err="1"/>
              <a:t>voluptatem</a:t>
            </a:r>
            <a:r>
              <a:rPr lang="en-CA" dirty="0"/>
              <a:t>? </a:t>
            </a:r>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ea.</a:t>
            </a:r>
          </a:p>
        </p:txBody>
      </p:sp>
      <p:sp>
        <p:nvSpPr>
          <p:cNvPr id="3" name="Picture Placeholder 8">
            <a:extLst>
              <a:ext uri="{FF2B5EF4-FFF2-40B4-BE49-F238E27FC236}">
                <a16:creationId xmlns:a16="http://schemas.microsoft.com/office/drawing/2014/main" id="{4846C04B-7E40-056F-FA6B-A8B5053CEB50}"/>
              </a:ext>
            </a:extLst>
          </p:cNvPr>
          <p:cNvSpPr>
            <a:spLocks noGrp="1"/>
          </p:cNvSpPr>
          <p:nvPr>
            <p:ph type="pic" sz="quarter" idx="16" hasCustomPrompt="1"/>
          </p:nvPr>
        </p:nvSpPr>
        <p:spPr>
          <a:xfrm>
            <a:off x="7719935" y="0"/>
            <a:ext cx="4472066" cy="6858000"/>
          </a:xfrm>
          <a:prstGeom prst="rect">
            <a:avLst/>
          </a:prstGeom>
          <a:solidFill>
            <a:schemeClr val="bg2">
              <a:lumMod val="90000"/>
            </a:schemeClr>
          </a:solidFill>
        </p:spPr>
        <p:txBody>
          <a:bodyPr tIns="1224000" anchor="t" anchorCtr="0"/>
          <a:lstStyle>
            <a:lvl1pPr marL="0" indent="0" algn="ctr">
              <a:buNone/>
              <a:defRPr sz="1600">
                <a:latin typeface="Work Sans" pitchFamily="2" charset="77"/>
              </a:defRPr>
            </a:lvl1pPr>
          </a:lstStyle>
          <a:p>
            <a:r>
              <a:rPr lang="en-US" dirty="0"/>
              <a:t>Click to add a photo here</a:t>
            </a:r>
          </a:p>
        </p:txBody>
      </p:sp>
    </p:spTree>
    <p:extLst>
      <p:ext uri="{BB962C8B-B14F-4D97-AF65-F5344CB8AC3E}">
        <p14:creationId xmlns:p14="http://schemas.microsoft.com/office/powerpoint/2010/main" val="3045905250"/>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pic 4 white">
    <p:bg>
      <p:bgPr>
        <a:solidFill>
          <a:srgbClr val="F2F2F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570029" y="1559854"/>
            <a:ext cx="4924580" cy="782098"/>
          </a:xfrm>
          <a:prstGeom prst="rect">
            <a:avLst/>
          </a:prstGeom>
        </p:spPr>
        <p:txBody>
          <a:bodyPr lIns="0" tIns="0" rIns="0" bIns="0" anchor="ctr" anchorCtr="0"/>
          <a:lstStyle>
            <a:lvl1pPr marL="0" indent="0">
              <a:lnSpc>
                <a:spcPct val="100000"/>
              </a:lnSpc>
              <a:buNone/>
              <a:defRPr sz="5000" b="1">
                <a:solidFill>
                  <a:schemeClr val="tx1"/>
                </a:solidFill>
                <a:latin typeface="Work Sans" pitchFamily="2" charset="77"/>
              </a:defRPr>
            </a:lvl1pPr>
          </a:lstStyle>
          <a:p>
            <a:pPr lvl="0"/>
            <a:r>
              <a:rPr lang="en-US" dirty="0"/>
              <a:t>Header for </a:t>
            </a:r>
            <a:br>
              <a:rPr lang="en-US" dirty="0"/>
            </a:br>
            <a:r>
              <a:rPr lang="en-US" dirty="0"/>
              <a:t>page content</a:t>
            </a:r>
          </a:p>
        </p:txBody>
      </p:sp>
      <p:pic>
        <p:nvPicPr>
          <p:cNvPr id="10" name="Picture 9">
            <a:extLst>
              <a:ext uri="{FF2B5EF4-FFF2-40B4-BE49-F238E27FC236}">
                <a16:creationId xmlns:a16="http://schemas.microsoft.com/office/drawing/2014/main" id="{78BB3F3F-65AF-6DFD-874D-415CC242918A}"/>
              </a:ext>
            </a:extLst>
          </p:cNvPr>
          <p:cNvPicPr>
            <a:picLocks noChangeAspect="1"/>
          </p:cNvPicPr>
          <p:nvPr userDrawn="1"/>
        </p:nvPicPr>
        <p:blipFill>
          <a:blip r:embed="rId2"/>
          <a:stretch>
            <a:fillRect/>
          </a:stretch>
        </p:blipFill>
        <p:spPr>
          <a:xfrm>
            <a:off x="598921" y="474940"/>
            <a:ext cx="256477" cy="294948"/>
          </a:xfrm>
          <a:prstGeom prst="rect">
            <a:avLst/>
          </a:prstGeom>
        </p:spPr>
      </p:pic>
      <p:sp>
        <p:nvSpPr>
          <p:cNvPr id="3" name="Rectangle 2">
            <a:extLst>
              <a:ext uri="{FF2B5EF4-FFF2-40B4-BE49-F238E27FC236}">
                <a16:creationId xmlns:a16="http://schemas.microsoft.com/office/drawing/2014/main" id="{A7F457B6-A9DF-932F-4699-D7141C6FFB4B}"/>
              </a:ext>
            </a:extLst>
          </p:cNvPr>
          <p:cNvSpPr/>
          <p:nvPr userDrawn="1"/>
        </p:nvSpPr>
        <p:spPr>
          <a:xfrm>
            <a:off x="608013" y="3249000"/>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4">
            <a:extLst>
              <a:ext uri="{FF2B5EF4-FFF2-40B4-BE49-F238E27FC236}">
                <a16:creationId xmlns:a16="http://schemas.microsoft.com/office/drawing/2014/main" id="{E4CA9BE5-9849-2249-70A3-C48D8BAB7DCD}"/>
              </a:ext>
            </a:extLst>
          </p:cNvPr>
          <p:cNvSpPr>
            <a:spLocks noGrp="1"/>
          </p:cNvSpPr>
          <p:nvPr>
            <p:ph type="body" sz="quarter" idx="17" hasCustomPrompt="1"/>
          </p:nvPr>
        </p:nvSpPr>
        <p:spPr>
          <a:xfrm>
            <a:off x="608014" y="3973701"/>
            <a:ext cx="6266920" cy="2648890"/>
          </a:xfrm>
          <a:prstGeom prst="rect">
            <a:avLst/>
          </a:prstGeom>
        </p:spPr>
        <p:txBody>
          <a:bodyPr lIns="0" tIns="0" rIns="0" bIns="0" numCol="2" spcCol="720000"/>
          <a:lstStyle>
            <a:lvl1pPr marL="0" indent="0">
              <a:lnSpc>
                <a:spcPct val="100000"/>
              </a:lnSpc>
              <a:spcBef>
                <a:spcPts val="0"/>
              </a:spcBef>
              <a:spcAft>
                <a:spcPts val="2200"/>
              </a:spcAft>
              <a:buNone/>
              <a:defRPr sz="1600">
                <a:solidFill>
                  <a:schemeClr val="tx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p>
          <a:p>
            <a:r>
              <a:rPr lang="en-CA" dirty="0" err="1"/>
              <a:t>Viatis</a:t>
            </a:r>
            <a:r>
              <a:rPr lang="en-CA" dirty="0"/>
              <a:t> </a:t>
            </a:r>
            <a:r>
              <a:rPr lang="en-CA" dirty="0" err="1"/>
              <a:t>voluptatem</a:t>
            </a:r>
            <a:r>
              <a:rPr lang="en-CA" dirty="0"/>
              <a:t>? </a:t>
            </a:r>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ea.</a:t>
            </a:r>
          </a:p>
        </p:txBody>
      </p:sp>
      <p:sp>
        <p:nvSpPr>
          <p:cNvPr id="5" name="Picture Placeholder 8">
            <a:extLst>
              <a:ext uri="{FF2B5EF4-FFF2-40B4-BE49-F238E27FC236}">
                <a16:creationId xmlns:a16="http://schemas.microsoft.com/office/drawing/2014/main" id="{4BF0D9E3-5B76-7844-78BB-1D2EA6D05711}"/>
              </a:ext>
            </a:extLst>
          </p:cNvPr>
          <p:cNvSpPr>
            <a:spLocks noGrp="1"/>
          </p:cNvSpPr>
          <p:nvPr>
            <p:ph type="pic" sz="quarter" idx="16" hasCustomPrompt="1"/>
          </p:nvPr>
        </p:nvSpPr>
        <p:spPr>
          <a:xfrm>
            <a:off x="7719935" y="0"/>
            <a:ext cx="4472066" cy="6858000"/>
          </a:xfrm>
          <a:prstGeom prst="rect">
            <a:avLst/>
          </a:prstGeom>
          <a:solidFill>
            <a:schemeClr val="bg2">
              <a:lumMod val="90000"/>
            </a:schemeClr>
          </a:solidFill>
        </p:spPr>
        <p:txBody>
          <a:bodyPr tIns="1224000" anchor="t" anchorCtr="0"/>
          <a:lstStyle>
            <a:lvl1pPr marL="0" indent="0" algn="ctr">
              <a:buNone/>
              <a:defRPr sz="1600">
                <a:latin typeface="Work Sans" pitchFamily="2" charset="77"/>
              </a:defRPr>
            </a:lvl1pPr>
          </a:lstStyle>
          <a:p>
            <a:r>
              <a:rPr lang="en-US" dirty="0"/>
              <a:t>Click to add a photo here</a:t>
            </a:r>
          </a:p>
        </p:txBody>
      </p:sp>
    </p:spTree>
    <p:extLst>
      <p:ext uri="{BB962C8B-B14F-4D97-AF65-F5344CB8AC3E}">
        <p14:creationId xmlns:p14="http://schemas.microsoft.com/office/powerpoint/2010/main" val="2323390086"/>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pic 5 garnet">
    <p:bg>
      <p:bgPr>
        <a:solidFill>
          <a:srgbClr val="8F001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B0E5C-A069-FA38-D9D0-D27CB2F3DFDB}"/>
              </a:ext>
            </a:extLst>
          </p:cNvPr>
          <p:cNvPicPr>
            <a:picLocks noChangeAspect="1"/>
          </p:cNvPicPr>
          <p:nvPr userDrawn="1"/>
        </p:nvPicPr>
        <p:blipFill>
          <a:blip r:embed="rId2"/>
          <a:stretch>
            <a:fillRect/>
          </a:stretch>
        </p:blipFill>
        <p:spPr>
          <a:xfrm>
            <a:off x="11362571" y="6194626"/>
            <a:ext cx="253606" cy="291600"/>
          </a:xfrm>
          <a:prstGeom prst="rect">
            <a:avLst/>
          </a:prstGeom>
        </p:spPr>
      </p:pic>
      <p:sp>
        <p:nvSpPr>
          <p:cNvPr id="7" name="Picture Placeholder 4">
            <a:extLst>
              <a:ext uri="{FF2B5EF4-FFF2-40B4-BE49-F238E27FC236}">
                <a16:creationId xmlns:a16="http://schemas.microsoft.com/office/drawing/2014/main" id="{CE3457EA-9EF2-4B1B-19D3-5722BB676172}"/>
              </a:ext>
            </a:extLst>
          </p:cNvPr>
          <p:cNvSpPr>
            <a:spLocks noGrp="1"/>
          </p:cNvSpPr>
          <p:nvPr>
            <p:ph type="pic" sz="quarter" idx="13" hasCustomPrompt="1"/>
          </p:nvPr>
        </p:nvSpPr>
        <p:spPr>
          <a:xfrm>
            <a:off x="8324127" y="2171508"/>
            <a:ext cx="3068397" cy="3071898"/>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tIns="288000" anchor="t" anchorCtr="0"/>
          <a:lstStyle>
            <a:lvl1pPr marL="0" indent="0" algn="ctr">
              <a:buNone/>
              <a:defRPr sz="1400">
                <a:solidFill>
                  <a:schemeClr val="bg1"/>
                </a:solidFill>
                <a:latin typeface="Work Sans" pitchFamily="2" charset="77"/>
              </a:defRPr>
            </a:lvl1pPr>
          </a:lstStyle>
          <a:p>
            <a:r>
              <a:rPr lang="en-US" dirty="0"/>
              <a:t>Click to add a photo</a:t>
            </a:r>
          </a:p>
        </p:txBody>
      </p:sp>
      <p:sp>
        <p:nvSpPr>
          <p:cNvPr id="12" name="Text Placeholder 15">
            <a:extLst>
              <a:ext uri="{FF2B5EF4-FFF2-40B4-BE49-F238E27FC236}">
                <a16:creationId xmlns:a16="http://schemas.microsoft.com/office/drawing/2014/main" id="{2EDC983C-F289-2F6E-286E-F2C82E155642}"/>
              </a:ext>
            </a:extLst>
          </p:cNvPr>
          <p:cNvSpPr>
            <a:spLocks noGrp="1"/>
          </p:cNvSpPr>
          <p:nvPr>
            <p:ph type="body" sz="quarter" idx="12" hasCustomPrompt="1"/>
          </p:nvPr>
        </p:nvSpPr>
        <p:spPr>
          <a:xfrm>
            <a:off x="630055" y="495553"/>
            <a:ext cx="7284817" cy="782098"/>
          </a:xfrm>
          <a:prstGeom prst="rect">
            <a:avLst/>
          </a:prstGeom>
        </p:spPr>
        <p:txBody>
          <a:bodyPr lIns="0" tIns="0" rIns="0" bIns="0" anchor="ctr" anchorCtr="0"/>
          <a:lstStyle>
            <a:lvl1pPr marL="0" indent="0">
              <a:lnSpc>
                <a:spcPct val="100000"/>
              </a:lnSpc>
              <a:buNone/>
              <a:defRPr sz="5000" b="1">
                <a:solidFill>
                  <a:schemeClr val="bg1"/>
                </a:solidFill>
                <a:latin typeface="Work Sans" pitchFamily="2" charset="77"/>
              </a:defRPr>
            </a:lvl1pPr>
          </a:lstStyle>
          <a:p>
            <a:pPr lvl="0"/>
            <a:r>
              <a:rPr lang="en-US" dirty="0"/>
              <a:t>Title for content page</a:t>
            </a:r>
          </a:p>
        </p:txBody>
      </p:sp>
      <p:sp>
        <p:nvSpPr>
          <p:cNvPr id="5" name="Rectangle 4">
            <a:extLst>
              <a:ext uri="{FF2B5EF4-FFF2-40B4-BE49-F238E27FC236}">
                <a16:creationId xmlns:a16="http://schemas.microsoft.com/office/drawing/2014/main" id="{46A602F3-6E6E-B4CB-9AEF-25315B69035C}"/>
              </a:ext>
            </a:extLst>
          </p:cNvPr>
          <p:cNvSpPr/>
          <p:nvPr userDrawn="1"/>
        </p:nvSpPr>
        <p:spPr>
          <a:xfrm>
            <a:off x="614943" y="1659006"/>
            <a:ext cx="900000" cy="1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4">
            <a:extLst>
              <a:ext uri="{FF2B5EF4-FFF2-40B4-BE49-F238E27FC236}">
                <a16:creationId xmlns:a16="http://schemas.microsoft.com/office/drawing/2014/main" id="{4204793A-F7FC-2B43-F6CD-8E8156510DA1}"/>
              </a:ext>
            </a:extLst>
          </p:cNvPr>
          <p:cNvSpPr>
            <a:spLocks noGrp="1"/>
          </p:cNvSpPr>
          <p:nvPr>
            <p:ph type="body" sz="quarter" idx="16" hasCustomPrompt="1"/>
          </p:nvPr>
        </p:nvSpPr>
        <p:spPr>
          <a:xfrm>
            <a:off x="666750" y="2259505"/>
            <a:ext cx="6800850" cy="3599427"/>
          </a:xfrm>
          <a:prstGeom prst="rect">
            <a:avLst/>
          </a:prstGeom>
        </p:spPr>
        <p:txBody>
          <a:bodyPr lIns="0" tIns="0" rIns="0" bIns="0"/>
          <a:lstStyle>
            <a:lvl1pPr marL="0" indent="0">
              <a:lnSpc>
                <a:spcPct val="100000"/>
              </a:lnSpc>
              <a:spcBef>
                <a:spcPts val="0"/>
              </a:spcBef>
              <a:spcAft>
                <a:spcPts val="2200"/>
              </a:spcAft>
              <a:buNone/>
              <a:defRPr sz="1800">
                <a:solidFill>
                  <a:schemeClr val="bg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a:t>Lorem ipsum dolor sit </a:t>
            </a:r>
            <a:r>
              <a:rPr lang="en-CA" dirty="0" err="1"/>
              <a:t>amet</a:t>
            </a:r>
            <a:r>
              <a:rPr lang="en-CA" dirty="0"/>
              <a:t>. Qui </a:t>
            </a:r>
            <a:r>
              <a:rPr lang="en-CA" dirty="0" err="1"/>
              <a:t>earum</a:t>
            </a:r>
            <a:r>
              <a:rPr lang="en-CA" dirty="0"/>
              <a:t> </a:t>
            </a:r>
            <a:r>
              <a:rPr lang="en-CA" dirty="0" err="1"/>
              <a:t>modi</a:t>
            </a:r>
            <a:r>
              <a:rPr lang="en-CA" dirty="0"/>
              <a:t> </a:t>
            </a:r>
            <a:r>
              <a:rPr lang="en-CA" dirty="0" err="1"/>
              <a:t>aut</a:t>
            </a:r>
            <a:r>
              <a:rPr lang="en-CA" dirty="0"/>
              <a:t> porro </a:t>
            </a:r>
            <a:r>
              <a:rPr lang="en-CA" dirty="0" err="1"/>
              <a:t>assumenda</a:t>
            </a:r>
            <a:r>
              <a:rPr lang="en-CA" dirty="0"/>
              <a:t> sit </a:t>
            </a:r>
            <a:r>
              <a:rPr lang="en-CA" dirty="0" err="1"/>
              <a:t>velit</a:t>
            </a:r>
            <a:r>
              <a:rPr lang="en-CA" dirty="0"/>
              <a:t> </a:t>
            </a:r>
            <a:r>
              <a:rPr lang="en-CA" dirty="0" err="1"/>
              <a:t>cupiditate</a:t>
            </a:r>
            <a:r>
              <a:rPr lang="en-CA" dirty="0"/>
              <a:t> </a:t>
            </a:r>
            <a:r>
              <a:rPr lang="en-CA" dirty="0" err="1"/>
              <a:t>eum</a:t>
            </a:r>
            <a:r>
              <a:rPr lang="en-CA" dirty="0"/>
              <a:t> ipsum </a:t>
            </a:r>
            <a:r>
              <a:rPr lang="en-CA" dirty="0" err="1"/>
              <a:t>magni</a:t>
            </a:r>
            <a:r>
              <a:rPr lang="en-CA" dirty="0"/>
              <a:t> hic </a:t>
            </a:r>
            <a:r>
              <a:rPr lang="en-CA" dirty="0" err="1"/>
              <a:t>quia</a:t>
            </a:r>
            <a:r>
              <a:rPr lang="en-CA" dirty="0"/>
              <a:t> delectus! Rem </a:t>
            </a:r>
            <a:r>
              <a:rPr lang="en-CA" dirty="0" err="1"/>
              <a:t>officia</a:t>
            </a:r>
            <a:r>
              <a:rPr lang="en-CA" dirty="0"/>
              <a:t> labore qui autem </a:t>
            </a:r>
            <a:r>
              <a:rPr lang="en-CA" dirty="0" err="1"/>
              <a:t>omnis</a:t>
            </a:r>
            <a:r>
              <a:rPr lang="en-CA" dirty="0"/>
              <a:t> in </a:t>
            </a:r>
            <a:r>
              <a:rPr lang="en-CA" dirty="0" err="1"/>
              <a:t>impedit</a:t>
            </a:r>
            <a:r>
              <a:rPr lang="en-CA" dirty="0"/>
              <a:t> </a:t>
            </a:r>
            <a:r>
              <a:rPr lang="en-CA" dirty="0" err="1"/>
              <a:t>omnis</a:t>
            </a:r>
            <a:r>
              <a:rPr lang="en-CA" dirty="0"/>
              <a:t> sed dolor libero. Qui dolor </a:t>
            </a:r>
            <a:r>
              <a:rPr lang="en-CA" dirty="0" err="1"/>
              <a:t>molestiae</a:t>
            </a:r>
            <a:r>
              <a:rPr lang="en-CA" dirty="0"/>
              <a:t> in </a:t>
            </a:r>
            <a:r>
              <a:rPr lang="en-CA" dirty="0" err="1"/>
              <a:t>laboriosam</a:t>
            </a:r>
            <a:r>
              <a:rPr lang="en-CA" dirty="0"/>
              <a:t> </a:t>
            </a:r>
            <a:r>
              <a:rPr lang="en-CA" dirty="0" err="1"/>
              <a:t>ipsam</a:t>
            </a:r>
            <a:r>
              <a:rPr lang="en-CA" dirty="0"/>
              <a:t> </a:t>
            </a:r>
            <a:r>
              <a:rPr lang="en-CA" dirty="0" err="1"/>
              <a:t>ea</a:t>
            </a:r>
            <a:r>
              <a:rPr lang="en-CA" dirty="0"/>
              <a:t> </a:t>
            </a:r>
            <a:r>
              <a:rPr lang="en-CA" dirty="0" err="1"/>
              <a:t>eligendi</a:t>
            </a:r>
            <a:r>
              <a:rPr lang="en-CA" dirty="0"/>
              <a:t> </a:t>
            </a:r>
            <a:r>
              <a:rPr lang="en-CA" dirty="0" err="1"/>
              <a:t>accusamus</a:t>
            </a:r>
            <a:r>
              <a:rPr lang="en-CA" dirty="0"/>
              <a:t> et corporis </a:t>
            </a:r>
            <a:r>
              <a:rPr lang="en-CA" dirty="0" err="1"/>
              <a:t>sint</a:t>
            </a:r>
            <a:r>
              <a:rPr lang="en-CA" dirty="0"/>
              <a:t>. beatae non dolor </a:t>
            </a:r>
            <a:r>
              <a:rPr lang="en-CA" dirty="0" err="1"/>
              <a:t>quis</a:t>
            </a:r>
            <a:r>
              <a:rPr lang="en-CA" dirty="0"/>
              <a:t> </a:t>
            </a:r>
            <a:r>
              <a:rPr lang="en-CA" dirty="0" err="1"/>
              <a:t>ea</a:t>
            </a:r>
            <a:r>
              <a:rPr lang="en-CA" dirty="0"/>
              <a:t> </a:t>
            </a:r>
            <a:r>
              <a:rPr lang="en-CA" dirty="0" err="1"/>
              <a:t>consequatur</a:t>
            </a:r>
            <a:r>
              <a:rPr lang="en-CA" dirty="0"/>
              <a:t> </a:t>
            </a:r>
            <a:r>
              <a:rPr lang="en-CA" dirty="0" err="1"/>
              <a:t>velit</a:t>
            </a:r>
            <a:r>
              <a:rPr lang="en-CA" dirty="0"/>
              <a:t>. </a:t>
            </a:r>
          </a:p>
          <a:p>
            <a:r>
              <a:rPr lang="en-CA" dirty="0"/>
              <a:t>Est </a:t>
            </a:r>
            <a:r>
              <a:rPr lang="en-CA" dirty="0" err="1"/>
              <a:t>laboriosam</a:t>
            </a:r>
            <a:r>
              <a:rPr lang="en-CA" dirty="0"/>
              <a:t> </a:t>
            </a:r>
            <a:r>
              <a:rPr lang="en-CA" dirty="0" err="1"/>
              <a:t>omnis</a:t>
            </a:r>
            <a:r>
              <a:rPr lang="en-CA" dirty="0"/>
              <a:t> sed </a:t>
            </a:r>
            <a:r>
              <a:rPr lang="en-CA" dirty="0" err="1"/>
              <a:t>fuga</a:t>
            </a:r>
            <a:r>
              <a:rPr lang="en-CA" dirty="0"/>
              <a:t> </a:t>
            </a:r>
            <a:r>
              <a:rPr lang="en-CA" dirty="0" err="1"/>
              <a:t>facere</a:t>
            </a:r>
            <a:r>
              <a:rPr lang="en-CA" dirty="0"/>
              <a:t> </a:t>
            </a:r>
            <a:r>
              <a:rPr lang="en-CA" dirty="0" err="1"/>
              <a:t>ut</a:t>
            </a:r>
            <a:r>
              <a:rPr lang="en-CA" dirty="0"/>
              <a:t> </a:t>
            </a:r>
            <a:r>
              <a:rPr lang="en-CA" dirty="0" err="1"/>
              <a:t>voluptatem</a:t>
            </a:r>
            <a:r>
              <a:rPr lang="en-CA" dirty="0"/>
              <a:t> </a:t>
            </a:r>
            <a:r>
              <a:rPr lang="en-CA" dirty="0" err="1"/>
              <a:t>pariatur</a:t>
            </a:r>
            <a:r>
              <a:rPr lang="en-CA" dirty="0"/>
              <a:t> </a:t>
            </a:r>
            <a:r>
              <a:rPr lang="en-CA" dirty="0" err="1"/>
              <a:t>aut</a:t>
            </a:r>
            <a:r>
              <a:rPr lang="en-CA" dirty="0"/>
              <a:t> nobis </a:t>
            </a:r>
            <a:r>
              <a:rPr lang="en-CA" dirty="0" err="1"/>
              <a:t>pariatur</a:t>
            </a:r>
            <a:r>
              <a:rPr lang="en-CA" dirty="0"/>
              <a:t> sit </a:t>
            </a:r>
            <a:r>
              <a:rPr lang="en-CA" dirty="0" err="1"/>
              <a:t>amet</a:t>
            </a:r>
            <a:r>
              <a:rPr lang="en-CA" dirty="0"/>
              <a:t> </a:t>
            </a:r>
            <a:r>
              <a:rPr lang="en-CA" dirty="0" err="1"/>
              <a:t>consequuntur</a:t>
            </a:r>
            <a:r>
              <a:rPr lang="en-CA" dirty="0"/>
              <a:t>. Est </a:t>
            </a:r>
            <a:r>
              <a:rPr lang="en-CA" dirty="0" err="1"/>
              <a:t>deserunt</a:t>
            </a:r>
            <a:r>
              <a:rPr lang="en-CA" dirty="0"/>
              <a:t> </a:t>
            </a:r>
            <a:r>
              <a:rPr lang="en-CA" dirty="0" err="1"/>
              <a:t>illo</a:t>
            </a:r>
            <a:r>
              <a:rPr lang="en-CA" dirty="0"/>
              <a:t> sed </a:t>
            </a:r>
            <a:r>
              <a:rPr lang="en-CA" dirty="0" err="1"/>
              <a:t>inventore</a:t>
            </a:r>
            <a:r>
              <a:rPr lang="en-CA" dirty="0"/>
              <a:t> </a:t>
            </a:r>
            <a:r>
              <a:rPr lang="en-CA" dirty="0" err="1"/>
              <a:t>aliquam</a:t>
            </a:r>
            <a:r>
              <a:rPr lang="en-CA" dirty="0"/>
              <a:t> qui </a:t>
            </a:r>
            <a:r>
              <a:rPr lang="en-CA" dirty="0" err="1"/>
              <a:t>officiis</a:t>
            </a:r>
            <a:r>
              <a:rPr lang="en-CA" dirty="0"/>
              <a:t> eius et quos </a:t>
            </a:r>
            <a:r>
              <a:rPr lang="en-CA" dirty="0" err="1"/>
              <a:t>quia</a:t>
            </a:r>
            <a:r>
              <a:rPr lang="en-CA" dirty="0"/>
              <a:t>. </a:t>
            </a:r>
            <a:r>
              <a:rPr lang="en-CA" dirty="0" err="1"/>
              <a:t>Aut</a:t>
            </a:r>
            <a:r>
              <a:rPr lang="en-CA" dirty="0"/>
              <a:t> fugit dicta </a:t>
            </a:r>
            <a:r>
              <a:rPr lang="en-CA" dirty="0" err="1"/>
              <a:t>aut</a:t>
            </a:r>
            <a:r>
              <a:rPr lang="en-CA" dirty="0"/>
              <a:t> </a:t>
            </a:r>
            <a:r>
              <a:rPr lang="en-CA" dirty="0" err="1"/>
              <a:t>repellat</a:t>
            </a:r>
            <a:r>
              <a:rPr lang="en-CA" dirty="0"/>
              <a:t> facilis ad </a:t>
            </a:r>
            <a:r>
              <a:rPr lang="en-CA" dirty="0" err="1"/>
              <a:t>eaque</a:t>
            </a:r>
            <a:r>
              <a:rPr lang="en-CA" dirty="0"/>
              <a:t> </a:t>
            </a:r>
            <a:r>
              <a:rPr lang="en-CA" dirty="0" err="1"/>
              <a:t>aperiam</a:t>
            </a:r>
            <a:r>
              <a:rPr lang="en-CA" dirty="0"/>
              <a:t> </a:t>
            </a:r>
            <a:r>
              <a:rPr lang="en-CA" dirty="0" err="1"/>
              <a:t>ut</a:t>
            </a:r>
            <a:r>
              <a:rPr lang="en-CA" dirty="0"/>
              <a:t> </a:t>
            </a:r>
            <a:r>
              <a:rPr lang="en-CA" dirty="0" err="1"/>
              <a:t>quisquam</a:t>
            </a:r>
            <a:r>
              <a:rPr lang="en-CA" dirty="0"/>
              <a:t> </a:t>
            </a:r>
            <a:r>
              <a:rPr lang="en-CA" dirty="0" err="1"/>
              <a:t>quia</a:t>
            </a:r>
            <a:r>
              <a:rPr lang="en-CA" dirty="0"/>
              <a:t> Vel </a:t>
            </a:r>
            <a:r>
              <a:rPr lang="en-CA" dirty="0" err="1"/>
              <a:t>unde</a:t>
            </a:r>
            <a:r>
              <a:rPr lang="en-CA" dirty="0"/>
              <a:t> </a:t>
            </a:r>
            <a:r>
              <a:rPr lang="en-CA" dirty="0" err="1"/>
              <a:t>enim</a:t>
            </a:r>
            <a:r>
              <a:rPr lang="en-CA" dirty="0"/>
              <a:t>.</a:t>
            </a:r>
          </a:p>
        </p:txBody>
      </p:sp>
    </p:spTree>
    <p:extLst>
      <p:ext uri="{BB962C8B-B14F-4D97-AF65-F5344CB8AC3E}">
        <p14:creationId xmlns:p14="http://schemas.microsoft.com/office/powerpoint/2010/main" val="1952082422"/>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pic 5 charcoal">
    <p:bg>
      <p:bgPr>
        <a:solidFill>
          <a:srgbClr val="2D2D2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CE3457EA-9EF2-4B1B-19D3-5722BB676172}"/>
              </a:ext>
            </a:extLst>
          </p:cNvPr>
          <p:cNvSpPr>
            <a:spLocks noGrp="1"/>
          </p:cNvSpPr>
          <p:nvPr>
            <p:ph type="pic" sz="quarter" idx="13" hasCustomPrompt="1"/>
          </p:nvPr>
        </p:nvSpPr>
        <p:spPr>
          <a:xfrm>
            <a:off x="8324127" y="2171508"/>
            <a:ext cx="3068397" cy="3071898"/>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tIns="288000" anchor="t" anchorCtr="0"/>
          <a:lstStyle>
            <a:lvl1pPr marL="0" indent="0" algn="ctr">
              <a:buNone/>
              <a:defRPr sz="1400">
                <a:solidFill>
                  <a:schemeClr val="bg1"/>
                </a:solidFill>
                <a:latin typeface="Work Sans" pitchFamily="2" charset="77"/>
              </a:defRPr>
            </a:lvl1pPr>
          </a:lstStyle>
          <a:p>
            <a:r>
              <a:rPr lang="en-US" dirty="0"/>
              <a:t>Click to add a photo</a:t>
            </a:r>
          </a:p>
        </p:txBody>
      </p:sp>
      <p:sp>
        <p:nvSpPr>
          <p:cNvPr id="12" name="Text Placeholder 15">
            <a:extLst>
              <a:ext uri="{FF2B5EF4-FFF2-40B4-BE49-F238E27FC236}">
                <a16:creationId xmlns:a16="http://schemas.microsoft.com/office/drawing/2014/main" id="{2EDC983C-F289-2F6E-286E-F2C82E155642}"/>
              </a:ext>
            </a:extLst>
          </p:cNvPr>
          <p:cNvSpPr>
            <a:spLocks noGrp="1"/>
          </p:cNvSpPr>
          <p:nvPr>
            <p:ph type="body" sz="quarter" idx="12" hasCustomPrompt="1"/>
          </p:nvPr>
        </p:nvSpPr>
        <p:spPr>
          <a:xfrm>
            <a:off x="630055" y="495553"/>
            <a:ext cx="7284817" cy="782098"/>
          </a:xfrm>
          <a:prstGeom prst="rect">
            <a:avLst/>
          </a:prstGeom>
        </p:spPr>
        <p:txBody>
          <a:bodyPr lIns="0" tIns="0" rIns="0" bIns="0" anchor="ctr" anchorCtr="0"/>
          <a:lstStyle>
            <a:lvl1pPr marL="0" indent="0">
              <a:lnSpc>
                <a:spcPct val="100000"/>
              </a:lnSpc>
              <a:buNone/>
              <a:defRPr sz="5000" b="1">
                <a:solidFill>
                  <a:schemeClr val="bg1"/>
                </a:solidFill>
                <a:latin typeface="Work Sans" pitchFamily="2" charset="77"/>
              </a:defRPr>
            </a:lvl1pPr>
          </a:lstStyle>
          <a:p>
            <a:pPr lvl="0"/>
            <a:r>
              <a:rPr lang="en-US" dirty="0"/>
              <a:t>Title for content page</a:t>
            </a:r>
          </a:p>
        </p:txBody>
      </p:sp>
      <p:sp>
        <p:nvSpPr>
          <p:cNvPr id="3" name="Rectangle 2">
            <a:extLst>
              <a:ext uri="{FF2B5EF4-FFF2-40B4-BE49-F238E27FC236}">
                <a16:creationId xmlns:a16="http://schemas.microsoft.com/office/drawing/2014/main" id="{4F511A84-97F0-F374-4A03-DE5AC540434B}"/>
              </a:ext>
            </a:extLst>
          </p:cNvPr>
          <p:cNvSpPr/>
          <p:nvPr userDrawn="1"/>
        </p:nvSpPr>
        <p:spPr>
          <a:xfrm>
            <a:off x="630055" y="1626512"/>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4">
            <a:extLst>
              <a:ext uri="{FF2B5EF4-FFF2-40B4-BE49-F238E27FC236}">
                <a16:creationId xmlns:a16="http://schemas.microsoft.com/office/drawing/2014/main" id="{A494B3C0-3FC1-DCBA-F5AA-69238FBD0E9C}"/>
              </a:ext>
            </a:extLst>
          </p:cNvPr>
          <p:cNvSpPr>
            <a:spLocks noGrp="1"/>
          </p:cNvSpPr>
          <p:nvPr>
            <p:ph type="body" sz="quarter" idx="16" hasCustomPrompt="1"/>
          </p:nvPr>
        </p:nvSpPr>
        <p:spPr>
          <a:xfrm>
            <a:off x="666749" y="2259505"/>
            <a:ext cx="7071783" cy="3599427"/>
          </a:xfrm>
          <a:prstGeom prst="rect">
            <a:avLst/>
          </a:prstGeom>
        </p:spPr>
        <p:txBody>
          <a:bodyPr lIns="0" tIns="0" rIns="0" bIns="0"/>
          <a:lstStyle>
            <a:lvl1pPr marL="0" indent="0">
              <a:lnSpc>
                <a:spcPct val="100000"/>
              </a:lnSpc>
              <a:spcBef>
                <a:spcPts val="0"/>
              </a:spcBef>
              <a:spcAft>
                <a:spcPts val="2200"/>
              </a:spcAft>
              <a:buNone/>
              <a:defRPr sz="1800">
                <a:solidFill>
                  <a:schemeClr val="bg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a:t>Lorem ipsum dolor sit </a:t>
            </a:r>
            <a:r>
              <a:rPr lang="en-CA" dirty="0" err="1"/>
              <a:t>amet</a:t>
            </a:r>
            <a:r>
              <a:rPr lang="en-CA" dirty="0"/>
              <a:t>. Qui </a:t>
            </a:r>
            <a:r>
              <a:rPr lang="en-CA" dirty="0" err="1"/>
              <a:t>earum</a:t>
            </a:r>
            <a:r>
              <a:rPr lang="en-CA" dirty="0"/>
              <a:t> </a:t>
            </a:r>
            <a:r>
              <a:rPr lang="en-CA" dirty="0" err="1"/>
              <a:t>modi</a:t>
            </a:r>
            <a:r>
              <a:rPr lang="en-CA" dirty="0"/>
              <a:t> </a:t>
            </a:r>
            <a:r>
              <a:rPr lang="en-CA" dirty="0" err="1"/>
              <a:t>aut</a:t>
            </a:r>
            <a:r>
              <a:rPr lang="en-CA" dirty="0"/>
              <a:t> porro </a:t>
            </a:r>
            <a:r>
              <a:rPr lang="en-CA" dirty="0" err="1"/>
              <a:t>assumenda</a:t>
            </a:r>
            <a:r>
              <a:rPr lang="en-CA" dirty="0"/>
              <a:t> sit </a:t>
            </a:r>
            <a:r>
              <a:rPr lang="en-CA" dirty="0" err="1"/>
              <a:t>velit</a:t>
            </a:r>
            <a:r>
              <a:rPr lang="en-CA" dirty="0"/>
              <a:t> </a:t>
            </a:r>
            <a:r>
              <a:rPr lang="en-CA" dirty="0" err="1"/>
              <a:t>cupiditate</a:t>
            </a:r>
            <a:r>
              <a:rPr lang="en-CA" dirty="0"/>
              <a:t> </a:t>
            </a:r>
            <a:r>
              <a:rPr lang="en-CA" dirty="0" err="1"/>
              <a:t>eum</a:t>
            </a:r>
            <a:r>
              <a:rPr lang="en-CA" dirty="0"/>
              <a:t> ipsum </a:t>
            </a:r>
            <a:r>
              <a:rPr lang="en-CA" dirty="0" err="1"/>
              <a:t>magni</a:t>
            </a:r>
            <a:r>
              <a:rPr lang="en-CA" dirty="0"/>
              <a:t> hic </a:t>
            </a:r>
            <a:r>
              <a:rPr lang="en-CA" dirty="0" err="1"/>
              <a:t>quia</a:t>
            </a:r>
            <a:r>
              <a:rPr lang="en-CA" dirty="0"/>
              <a:t> delectus! Rem </a:t>
            </a:r>
            <a:r>
              <a:rPr lang="en-CA" dirty="0" err="1"/>
              <a:t>officia</a:t>
            </a:r>
            <a:r>
              <a:rPr lang="en-CA" dirty="0"/>
              <a:t> labore qui autem </a:t>
            </a:r>
            <a:r>
              <a:rPr lang="en-CA" dirty="0" err="1"/>
              <a:t>omnis</a:t>
            </a:r>
            <a:r>
              <a:rPr lang="en-CA" dirty="0"/>
              <a:t> in </a:t>
            </a:r>
            <a:r>
              <a:rPr lang="en-CA" dirty="0" err="1"/>
              <a:t>impedit</a:t>
            </a:r>
            <a:r>
              <a:rPr lang="en-CA" dirty="0"/>
              <a:t> </a:t>
            </a:r>
            <a:r>
              <a:rPr lang="en-CA" dirty="0" err="1"/>
              <a:t>omnis</a:t>
            </a:r>
            <a:r>
              <a:rPr lang="en-CA" dirty="0"/>
              <a:t> sed dolor libero. Qui dolor </a:t>
            </a:r>
            <a:r>
              <a:rPr lang="en-CA" dirty="0" err="1"/>
              <a:t>molestiae</a:t>
            </a:r>
            <a:r>
              <a:rPr lang="en-CA" dirty="0"/>
              <a:t> in </a:t>
            </a:r>
            <a:r>
              <a:rPr lang="en-CA" dirty="0" err="1"/>
              <a:t>laboriosam</a:t>
            </a:r>
            <a:r>
              <a:rPr lang="en-CA" dirty="0"/>
              <a:t> </a:t>
            </a:r>
            <a:r>
              <a:rPr lang="en-CA" dirty="0" err="1"/>
              <a:t>ipsam</a:t>
            </a:r>
            <a:r>
              <a:rPr lang="en-CA" dirty="0"/>
              <a:t> </a:t>
            </a:r>
            <a:r>
              <a:rPr lang="en-CA" dirty="0" err="1"/>
              <a:t>ea</a:t>
            </a:r>
            <a:r>
              <a:rPr lang="en-CA" dirty="0"/>
              <a:t> </a:t>
            </a:r>
            <a:r>
              <a:rPr lang="en-CA" dirty="0" err="1"/>
              <a:t>eligendi</a:t>
            </a:r>
            <a:r>
              <a:rPr lang="en-CA" dirty="0"/>
              <a:t> </a:t>
            </a:r>
            <a:r>
              <a:rPr lang="en-CA" dirty="0" err="1"/>
              <a:t>accusamus</a:t>
            </a:r>
            <a:r>
              <a:rPr lang="en-CA" dirty="0"/>
              <a:t> et corporis </a:t>
            </a:r>
            <a:r>
              <a:rPr lang="en-CA" dirty="0" err="1"/>
              <a:t>sint</a:t>
            </a:r>
            <a:r>
              <a:rPr lang="en-CA" dirty="0"/>
              <a:t>. beatae non dolor </a:t>
            </a:r>
            <a:r>
              <a:rPr lang="en-CA" dirty="0" err="1"/>
              <a:t>quis</a:t>
            </a:r>
            <a:r>
              <a:rPr lang="en-CA" dirty="0"/>
              <a:t> </a:t>
            </a:r>
            <a:r>
              <a:rPr lang="en-CA" dirty="0" err="1"/>
              <a:t>ea</a:t>
            </a:r>
            <a:r>
              <a:rPr lang="en-CA" dirty="0"/>
              <a:t> </a:t>
            </a:r>
            <a:r>
              <a:rPr lang="en-CA" dirty="0" err="1"/>
              <a:t>consequatur</a:t>
            </a:r>
            <a:r>
              <a:rPr lang="en-CA" dirty="0"/>
              <a:t> </a:t>
            </a:r>
            <a:r>
              <a:rPr lang="en-CA" dirty="0" err="1"/>
              <a:t>velit</a:t>
            </a:r>
            <a:r>
              <a:rPr lang="en-CA" dirty="0"/>
              <a:t>. </a:t>
            </a:r>
          </a:p>
          <a:p>
            <a:r>
              <a:rPr lang="en-CA" dirty="0"/>
              <a:t>Est </a:t>
            </a:r>
            <a:r>
              <a:rPr lang="en-CA" dirty="0" err="1"/>
              <a:t>laboriosam</a:t>
            </a:r>
            <a:r>
              <a:rPr lang="en-CA" dirty="0"/>
              <a:t> </a:t>
            </a:r>
            <a:r>
              <a:rPr lang="en-CA" dirty="0" err="1"/>
              <a:t>omnis</a:t>
            </a:r>
            <a:r>
              <a:rPr lang="en-CA" dirty="0"/>
              <a:t> sed </a:t>
            </a:r>
            <a:r>
              <a:rPr lang="en-CA" dirty="0" err="1"/>
              <a:t>fuga</a:t>
            </a:r>
            <a:r>
              <a:rPr lang="en-CA" dirty="0"/>
              <a:t> </a:t>
            </a:r>
            <a:r>
              <a:rPr lang="en-CA" dirty="0" err="1"/>
              <a:t>facere</a:t>
            </a:r>
            <a:r>
              <a:rPr lang="en-CA" dirty="0"/>
              <a:t> </a:t>
            </a:r>
            <a:r>
              <a:rPr lang="en-CA" dirty="0" err="1"/>
              <a:t>ut</a:t>
            </a:r>
            <a:r>
              <a:rPr lang="en-CA" dirty="0"/>
              <a:t> </a:t>
            </a:r>
            <a:r>
              <a:rPr lang="en-CA" dirty="0" err="1"/>
              <a:t>voluptatem</a:t>
            </a:r>
            <a:r>
              <a:rPr lang="en-CA" dirty="0"/>
              <a:t> </a:t>
            </a:r>
            <a:r>
              <a:rPr lang="en-CA" dirty="0" err="1"/>
              <a:t>pariatur</a:t>
            </a:r>
            <a:r>
              <a:rPr lang="en-CA" dirty="0"/>
              <a:t> </a:t>
            </a:r>
            <a:r>
              <a:rPr lang="en-CA" dirty="0" err="1"/>
              <a:t>aut</a:t>
            </a:r>
            <a:r>
              <a:rPr lang="en-CA" dirty="0"/>
              <a:t> nobis </a:t>
            </a:r>
            <a:r>
              <a:rPr lang="en-CA" dirty="0" err="1"/>
              <a:t>pariatur</a:t>
            </a:r>
            <a:r>
              <a:rPr lang="en-CA" dirty="0"/>
              <a:t> sit </a:t>
            </a:r>
            <a:r>
              <a:rPr lang="en-CA" dirty="0" err="1"/>
              <a:t>amet</a:t>
            </a:r>
            <a:r>
              <a:rPr lang="en-CA" dirty="0"/>
              <a:t> </a:t>
            </a:r>
            <a:r>
              <a:rPr lang="en-CA" dirty="0" err="1"/>
              <a:t>consequuntur</a:t>
            </a:r>
            <a:r>
              <a:rPr lang="en-CA" dirty="0"/>
              <a:t>. Est </a:t>
            </a:r>
            <a:r>
              <a:rPr lang="en-CA" dirty="0" err="1"/>
              <a:t>deserunt</a:t>
            </a:r>
            <a:r>
              <a:rPr lang="en-CA" dirty="0"/>
              <a:t> </a:t>
            </a:r>
            <a:r>
              <a:rPr lang="en-CA" dirty="0" err="1"/>
              <a:t>illo</a:t>
            </a:r>
            <a:r>
              <a:rPr lang="en-CA" dirty="0"/>
              <a:t> sed </a:t>
            </a:r>
            <a:r>
              <a:rPr lang="en-CA" dirty="0" err="1"/>
              <a:t>inventore</a:t>
            </a:r>
            <a:r>
              <a:rPr lang="en-CA" dirty="0"/>
              <a:t> </a:t>
            </a:r>
            <a:r>
              <a:rPr lang="en-CA" dirty="0" err="1"/>
              <a:t>aliquam</a:t>
            </a:r>
            <a:r>
              <a:rPr lang="en-CA" dirty="0"/>
              <a:t> qui </a:t>
            </a:r>
            <a:r>
              <a:rPr lang="en-CA" dirty="0" err="1"/>
              <a:t>officiis</a:t>
            </a:r>
            <a:r>
              <a:rPr lang="en-CA" dirty="0"/>
              <a:t> eius et quos </a:t>
            </a:r>
            <a:r>
              <a:rPr lang="en-CA" dirty="0" err="1"/>
              <a:t>quia</a:t>
            </a:r>
            <a:r>
              <a:rPr lang="en-CA" dirty="0"/>
              <a:t>. </a:t>
            </a:r>
            <a:r>
              <a:rPr lang="en-CA" dirty="0" err="1"/>
              <a:t>Aut</a:t>
            </a:r>
            <a:r>
              <a:rPr lang="en-CA" dirty="0"/>
              <a:t> fugit dicta </a:t>
            </a:r>
            <a:r>
              <a:rPr lang="en-CA" dirty="0" err="1"/>
              <a:t>aut</a:t>
            </a:r>
            <a:r>
              <a:rPr lang="en-CA" dirty="0"/>
              <a:t> </a:t>
            </a:r>
            <a:r>
              <a:rPr lang="en-CA" dirty="0" err="1"/>
              <a:t>repellat</a:t>
            </a:r>
            <a:r>
              <a:rPr lang="en-CA" dirty="0"/>
              <a:t> facilis ad </a:t>
            </a:r>
            <a:r>
              <a:rPr lang="en-CA" dirty="0" err="1"/>
              <a:t>eaque</a:t>
            </a:r>
            <a:r>
              <a:rPr lang="en-CA" dirty="0"/>
              <a:t> </a:t>
            </a:r>
            <a:r>
              <a:rPr lang="en-CA" dirty="0" err="1"/>
              <a:t>aperiam</a:t>
            </a:r>
            <a:r>
              <a:rPr lang="en-CA" dirty="0"/>
              <a:t> </a:t>
            </a:r>
            <a:r>
              <a:rPr lang="en-CA" dirty="0" err="1"/>
              <a:t>ut</a:t>
            </a:r>
            <a:r>
              <a:rPr lang="en-CA" dirty="0"/>
              <a:t> </a:t>
            </a:r>
            <a:r>
              <a:rPr lang="en-CA" dirty="0" err="1"/>
              <a:t>quisquam</a:t>
            </a:r>
            <a:r>
              <a:rPr lang="en-CA" dirty="0"/>
              <a:t> </a:t>
            </a:r>
            <a:r>
              <a:rPr lang="en-CA" dirty="0" err="1"/>
              <a:t>quia</a:t>
            </a:r>
            <a:r>
              <a:rPr lang="en-CA" dirty="0"/>
              <a:t> Vel </a:t>
            </a:r>
            <a:r>
              <a:rPr lang="en-CA" dirty="0" err="1"/>
              <a:t>unde</a:t>
            </a:r>
            <a:r>
              <a:rPr lang="en-CA" dirty="0"/>
              <a:t> </a:t>
            </a:r>
            <a:r>
              <a:rPr lang="en-CA" dirty="0" err="1"/>
              <a:t>enim</a:t>
            </a:r>
            <a:r>
              <a:rPr lang="en-CA" dirty="0"/>
              <a:t>.</a:t>
            </a:r>
          </a:p>
        </p:txBody>
      </p:sp>
      <p:pic>
        <p:nvPicPr>
          <p:cNvPr id="2" name="Picture 1">
            <a:extLst>
              <a:ext uri="{FF2B5EF4-FFF2-40B4-BE49-F238E27FC236}">
                <a16:creationId xmlns:a16="http://schemas.microsoft.com/office/drawing/2014/main" id="{FBDF879F-4693-8EEA-9CC0-4DD6FF142D6A}"/>
              </a:ext>
            </a:extLst>
          </p:cNvPr>
          <p:cNvPicPr>
            <a:picLocks noChangeAspect="1"/>
          </p:cNvPicPr>
          <p:nvPr userDrawn="1"/>
        </p:nvPicPr>
        <p:blipFill>
          <a:blip r:embed="rId3"/>
          <a:stretch>
            <a:fillRect/>
          </a:stretch>
        </p:blipFill>
        <p:spPr>
          <a:xfrm>
            <a:off x="11362571" y="6194626"/>
            <a:ext cx="253606" cy="291600"/>
          </a:xfrm>
          <a:prstGeom prst="rect">
            <a:avLst/>
          </a:prstGeom>
        </p:spPr>
      </p:pic>
    </p:spTree>
    <p:extLst>
      <p:ext uri="{BB962C8B-B14F-4D97-AF65-F5344CB8AC3E}">
        <p14:creationId xmlns:p14="http://schemas.microsoft.com/office/powerpoint/2010/main" val="3842627738"/>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pic 5 grey">
    <p:bg>
      <p:bgPr>
        <a:solidFill>
          <a:srgbClr val="80746B"/>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CE3457EA-9EF2-4B1B-19D3-5722BB676172}"/>
              </a:ext>
            </a:extLst>
          </p:cNvPr>
          <p:cNvSpPr>
            <a:spLocks noGrp="1"/>
          </p:cNvSpPr>
          <p:nvPr>
            <p:ph type="pic" sz="quarter" idx="13" hasCustomPrompt="1"/>
          </p:nvPr>
        </p:nvSpPr>
        <p:spPr>
          <a:xfrm>
            <a:off x="8324127" y="2171508"/>
            <a:ext cx="3068397" cy="3071898"/>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tIns="288000" anchor="t" anchorCtr="0"/>
          <a:lstStyle>
            <a:lvl1pPr marL="0" indent="0" algn="ctr">
              <a:buNone/>
              <a:defRPr sz="1400">
                <a:solidFill>
                  <a:schemeClr val="bg1"/>
                </a:solidFill>
                <a:latin typeface="Work Sans" pitchFamily="2" charset="77"/>
              </a:defRPr>
            </a:lvl1pPr>
          </a:lstStyle>
          <a:p>
            <a:r>
              <a:rPr lang="en-US" dirty="0"/>
              <a:t>Click to add a photo</a:t>
            </a:r>
          </a:p>
        </p:txBody>
      </p:sp>
      <p:sp>
        <p:nvSpPr>
          <p:cNvPr id="12" name="Text Placeholder 15">
            <a:extLst>
              <a:ext uri="{FF2B5EF4-FFF2-40B4-BE49-F238E27FC236}">
                <a16:creationId xmlns:a16="http://schemas.microsoft.com/office/drawing/2014/main" id="{2EDC983C-F289-2F6E-286E-F2C82E155642}"/>
              </a:ext>
            </a:extLst>
          </p:cNvPr>
          <p:cNvSpPr>
            <a:spLocks noGrp="1"/>
          </p:cNvSpPr>
          <p:nvPr>
            <p:ph type="body" sz="quarter" idx="12" hasCustomPrompt="1"/>
          </p:nvPr>
        </p:nvSpPr>
        <p:spPr>
          <a:xfrm>
            <a:off x="630055" y="495553"/>
            <a:ext cx="7284817" cy="782098"/>
          </a:xfrm>
          <a:prstGeom prst="rect">
            <a:avLst/>
          </a:prstGeom>
        </p:spPr>
        <p:txBody>
          <a:bodyPr lIns="0" tIns="0" rIns="0" bIns="0" anchor="ctr" anchorCtr="0"/>
          <a:lstStyle>
            <a:lvl1pPr marL="0" indent="0">
              <a:lnSpc>
                <a:spcPct val="100000"/>
              </a:lnSpc>
              <a:buNone/>
              <a:defRPr sz="5000" b="1">
                <a:solidFill>
                  <a:schemeClr val="bg1"/>
                </a:solidFill>
                <a:latin typeface="Work Sans" pitchFamily="2" charset="77"/>
              </a:defRPr>
            </a:lvl1pPr>
          </a:lstStyle>
          <a:p>
            <a:pPr lvl="0"/>
            <a:r>
              <a:rPr lang="en-US" dirty="0"/>
              <a:t>Title for content page</a:t>
            </a:r>
          </a:p>
        </p:txBody>
      </p:sp>
      <p:sp>
        <p:nvSpPr>
          <p:cNvPr id="5" name="Rectangle 4">
            <a:extLst>
              <a:ext uri="{FF2B5EF4-FFF2-40B4-BE49-F238E27FC236}">
                <a16:creationId xmlns:a16="http://schemas.microsoft.com/office/drawing/2014/main" id="{16413069-EFD3-802C-2209-446402BCBE6D}"/>
              </a:ext>
            </a:extLst>
          </p:cNvPr>
          <p:cNvSpPr/>
          <p:nvPr userDrawn="1"/>
        </p:nvSpPr>
        <p:spPr>
          <a:xfrm>
            <a:off x="627386" y="1627789"/>
            <a:ext cx="900000" cy="180000"/>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Arial Narrow" panose="020B0604020202020204" pitchFamily="34" charset="0"/>
            </a:endParaRPr>
          </a:p>
        </p:txBody>
      </p:sp>
      <p:sp>
        <p:nvSpPr>
          <p:cNvPr id="3" name="Text Placeholder 4">
            <a:extLst>
              <a:ext uri="{FF2B5EF4-FFF2-40B4-BE49-F238E27FC236}">
                <a16:creationId xmlns:a16="http://schemas.microsoft.com/office/drawing/2014/main" id="{D4F6EA2C-C554-1C6B-ED84-B201D2A2757B}"/>
              </a:ext>
            </a:extLst>
          </p:cNvPr>
          <p:cNvSpPr>
            <a:spLocks noGrp="1"/>
          </p:cNvSpPr>
          <p:nvPr>
            <p:ph type="body" sz="quarter" idx="16" hasCustomPrompt="1"/>
          </p:nvPr>
        </p:nvSpPr>
        <p:spPr>
          <a:xfrm>
            <a:off x="666749" y="2259505"/>
            <a:ext cx="7122583" cy="3599427"/>
          </a:xfrm>
          <a:prstGeom prst="rect">
            <a:avLst/>
          </a:prstGeom>
        </p:spPr>
        <p:txBody>
          <a:bodyPr lIns="0" tIns="0" rIns="0" bIns="0"/>
          <a:lstStyle>
            <a:lvl1pPr marL="0" indent="0">
              <a:lnSpc>
                <a:spcPct val="100000"/>
              </a:lnSpc>
              <a:spcBef>
                <a:spcPts val="0"/>
              </a:spcBef>
              <a:spcAft>
                <a:spcPts val="2200"/>
              </a:spcAft>
              <a:buNone/>
              <a:defRPr sz="1800">
                <a:solidFill>
                  <a:schemeClr val="bg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a:t>Lorem ipsum dolor sit </a:t>
            </a:r>
            <a:r>
              <a:rPr lang="en-CA" dirty="0" err="1"/>
              <a:t>amet</a:t>
            </a:r>
            <a:r>
              <a:rPr lang="en-CA" dirty="0"/>
              <a:t>. Qui </a:t>
            </a:r>
            <a:r>
              <a:rPr lang="en-CA" dirty="0" err="1"/>
              <a:t>earum</a:t>
            </a:r>
            <a:r>
              <a:rPr lang="en-CA" dirty="0"/>
              <a:t> </a:t>
            </a:r>
            <a:r>
              <a:rPr lang="en-CA" dirty="0" err="1"/>
              <a:t>modi</a:t>
            </a:r>
            <a:r>
              <a:rPr lang="en-CA" dirty="0"/>
              <a:t> </a:t>
            </a:r>
            <a:r>
              <a:rPr lang="en-CA" dirty="0" err="1"/>
              <a:t>aut</a:t>
            </a:r>
            <a:r>
              <a:rPr lang="en-CA" dirty="0"/>
              <a:t> porro </a:t>
            </a:r>
            <a:r>
              <a:rPr lang="en-CA" dirty="0" err="1"/>
              <a:t>assumenda</a:t>
            </a:r>
            <a:r>
              <a:rPr lang="en-CA" dirty="0"/>
              <a:t> sit </a:t>
            </a:r>
            <a:r>
              <a:rPr lang="en-CA" dirty="0" err="1"/>
              <a:t>velit</a:t>
            </a:r>
            <a:r>
              <a:rPr lang="en-CA" dirty="0"/>
              <a:t> </a:t>
            </a:r>
            <a:r>
              <a:rPr lang="en-CA" dirty="0" err="1"/>
              <a:t>cupiditate</a:t>
            </a:r>
            <a:r>
              <a:rPr lang="en-CA" dirty="0"/>
              <a:t> </a:t>
            </a:r>
            <a:r>
              <a:rPr lang="en-CA" dirty="0" err="1"/>
              <a:t>eum</a:t>
            </a:r>
            <a:r>
              <a:rPr lang="en-CA" dirty="0"/>
              <a:t> ipsum </a:t>
            </a:r>
            <a:r>
              <a:rPr lang="en-CA" dirty="0" err="1"/>
              <a:t>magni</a:t>
            </a:r>
            <a:r>
              <a:rPr lang="en-CA" dirty="0"/>
              <a:t> hic </a:t>
            </a:r>
            <a:r>
              <a:rPr lang="en-CA" dirty="0" err="1"/>
              <a:t>quia</a:t>
            </a:r>
            <a:r>
              <a:rPr lang="en-CA" dirty="0"/>
              <a:t> delectus! Rem </a:t>
            </a:r>
            <a:r>
              <a:rPr lang="en-CA" dirty="0" err="1"/>
              <a:t>officia</a:t>
            </a:r>
            <a:r>
              <a:rPr lang="en-CA" dirty="0"/>
              <a:t> labore qui autem </a:t>
            </a:r>
            <a:r>
              <a:rPr lang="en-CA" dirty="0" err="1"/>
              <a:t>omnis</a:t>
            </a:r>
            <a:r>
              <a:rPr lang="en-CA" dirty="0"/>
              <a:t> in </a:t>
            </a:r>
            <a:r>
              <a:rPr lang="en-CA" dirty="0" err="1"/>
              <a:t>impedit</a:t>
            </a:r>
            <a:r>
              <a:rPr lang="en-CA" dirty="0"/>
              <a:t> </a:t>
            </a:r>
            <a:r>
              <a:rPr lang="en-CA" dirty="0" err="1"/>
              <a:t>omnis</a:t>
            </a:r>
            <a:r>
              <a:rPr lang="en-CA" dirty="0"/>
              <a:t> sed dolor libero. Qui dolor </a:t>
            </a:r>
            <a:r>
              <a:rPr lang="en-CA" dirty="0" err="1"/>
              <a:t>molestiae</a:t>
            </a:r>
            <a:r>
              <a:rPr lang="en-CA" dirty="0"/>
              <a:t> in </a:t>
            </a:r>
            <a:r>
              <a:rPr lang="en-CA" dirty="0" err="1"/>
              <a:t>laboriosam</a:t>
            </a:r>
            <a:r>
              <a:rPr lang="en-CA" dirty="0"/>
              <a:t> </a:t>
            </a:r>
            <a:r>
              <a:rPr lang="en-CA" dirty="0" err="1"/>
              <a:t>ipsam</a:t>
            </a:r>
            <a:r>
              <a:rPr lang="en-CA" dirty="0"/>
              <a:t> </a:t>
            </a:r>
            <a:r>
              <a:rPr lang="en-CA" dirty="0" err="1"/>
              <a:t>ea</a:t>
            </a:r>
            <a:r>
              <a:rPr lang="en-CA" dirty="0"/>
              <a:t> </a:t>
            </a:r>
            <a:r>
              <a:rPr lang="en-CA" dirty="0" err="1"/>
              <a:t>eligendi</a:t>
            </a:r>
            <a:r>
              <a:rPr lang="en-CA" dirty="0"/>
              <a:t> </a:t>
            </a:r>
            <a:r>
              <a:rPr lang="en-CA" dirty="0" err="1"/>
              <a:t>accusamus</a:t>
            </a:r>
            <a:r>
              <a:rPr lang="en-CA" dirty="0"/>
              <a:t> et corporis </a:t>
            </a:r>
            <a:r>
              <a:rPr lang="en-CA" dirty="0" err="1"/>
              <a:t>sint</a:t>
            </a:r>
            <a:r>
              <a:rPr lang="en-CA" dirty="0"/>
              <a:t>. beatae non dolor </a:t>
            </a:r>
            <a:r>
              <a:rPr lang="en-CA" dirty="0" err="1"/>
              <a:t>quis</a:t>
            </a:r>
            <a:r>
              <a:rPr lang="en-CA" dirty="0"/>
              <a:t> </a:t>
            </a:r>
            <a:r>
              <a:rPr lang="en-CA" dirty="0" err="1"/>
              <a:t>ea</a:t>
            </a:r>
            <a:r>
              <a:rPr lang="en-CA" dirty="0"/>
              <a:t> </a:t>
            </a:r>
            <a:r>
              <a:rPr lang="en-CA" dirty="0" err="1"/>
              <a:t>consequatur</a:t>
            </a:r>
            <a:r>
              <a:rPr lang="en-CA" dirty="0"/>
              <a:t> </a:t>
            </a:r>
            <a:r>
              <a:rPr lang="en-CA" dirty="0" err="1"/>
              <a:t>velit</a:t>
            </a:r>
            <a:r>
              <a:rPr lang="en-CA" dirty="0"/>
              <a:t>. </a:t>
            </a:r>
          </a:p>
          <a:p>
            <a:r>
              <a:rPr lang="en-CA" dirty="0"/>
              <a:t>Est </a:t>
            </a:r>
            <a:r>
              <a:rPr lang="en-CA" dirty="0" err="1"/>
              <a:t>laboriosam</a:t>
            </a:r>
            <a:r>
              <a:rPr lang="en-CA" dirty="0"/>
              <a:t> </a:t>
            </a:r>
            <a:r>
              <a:rPr lang="en-CA" dirty="0" err="1"/>
              <a:t>omnis</a:t>
            </a:r>
            <a:r>
              <a:rPr lang="en-CA" dirty="0"/>
              <a:t> sed </a:t>
            </a:r>
            <a:r>
              <a:rPr lang="en-CA" dirty="0" err="1"/>
              <a:t>fuga</a:t>
            </a:r>
            <a:r>
              <a:rPr lang="en-CA" dirty="0"/>
              <a:t> </a:t>
            </a:r>
            <a:r>
              <a:rPr lang="en-CA" dirty="0" err="1"/>
              <a:t>facere</a:t>
            </a:r>
            <a:r>
              <a:rPr lang="en-CA" dirty="0"/>
              <a:t> </a:t>
            </a:r>
            <a:r>
              <a:rPr lang="en-CA" dirty="0" err="1"/>
              <a:t>ut</a:t>
            </a:r>
            <a:r>
              <a:rPr lang="en-CA" dirty="0"/>
              <a:t> </a:t>
            </a:r>
            <a:r>
              <a:rPr lang="en-CA" dirty="0" err="1"/>
              <a:t>voluptatem</a:t>
            </a:r>
            <a:r>
              <a:rPr lang="en-CA" dirty="0"/>
              <a:t> </a:t>
            </a:r>
            <a:r>
              <a:rPr lang="en-CA" dirty="0" err="1"/>
              <a:t>pariatur</a:t>
            </a:r>
            <a:r>
              <a:rPr lang="en-CA" dirty="0"/>
              <a:t> </a:t>
            </a:r>
            <a:r>
              <a:rPr lang="en-CA" dirty="0" err="1"/>
              <a:t>aut</a:t>
            </a:r>
            <a:r>
              <a:rPr lang="en-CA" dirty="0"/>
              <a:t> nobis </a:t>
            </a:r>
            <a:r>
              <a:rPr lang="en-CA" dirty="0" err="1"/>
              <a:t>pariatur</a:t>
            </a:r>
            <a:r>
              <a:rPr lang="en-CA" dirty="0"/>
              <a:t> sit </a:t>
            </a:r>
            <a:r>
              <a:rPr lang="en-CA" dirty="0" err="1"/>
              <a:t>amet</a:t>
            </a:r>
            <a:r>
              <a:rPr lang="en-CA" dirty="0"/>
              <a:t> </a:t>
            </a:r>
            <a:r>
              <a:rPr lang="en-CA" dirty="0" err="1"/>
              <a:t>consequuntur</a:t>
            </a:r>
            <a:r>
              <a:rPr lang="en-CA" dirty="0"/>
              <a:t>. Est </a:t>
            </a:r>
            <a:r>
              <a:rPr lang="en-CA" dirty="0" err="1"/>
              <a:t>deserunt</a:t>
            </a:r>
            <a:r>
              <a:rPr lang="en-CA" dirty="0"/>
              <a:t> </a:t>
            </a:r>
            <a:r>
              <a:rPr lang="en-CA" dirty="0" err="1"/>
              <a:t>illo</a:t>
            </a:r>
            <a:r>
              <a:rPr lang="en-CA" dirty="0"/>
              <a:t> sed </a:t>
            </a:r>
            <a:r>
              <a:rPr lang="en-CA" dirty="0" err="1"/>
              <a:t>inventore</a:t>
            </a:r>
            <a:r>
              <a:rPr lang="en-CA" dirty="0"/>
              <a:t> </a:t>
            </a:r>
            <a:r>
              <a:rPr lang="en-CA" dirty="0" err="1"/>
              <a:t>aliquam</a:t>
            </a:r>
            <a:r>
              <a:rPr lang="en-CA" dirty="0"/>
              <a:t> qui </a:t>
            </a:r>
            <a:r>
              <a:rPr lang="en-CA" dirty="0" err="1"/>
              <a:t>officiis</a:t>
            </a:r>
            <a:r>
              <a:rPr lang="en-CA" dirty="0"/>
              <a:t> eius et quos </a:t>
            </a:r>
            <a:r>
              <a:rPr lang="en-CA" dirty="0" err="1"/>
              <a:t>quia</a:t>
            </a:r>
            <a:r>
              <a:rPr lang="en-CA" dirty="0"/>
              <a:t>. </a:t>
            </a:r>
            <a:r>
              <a:rPr lang="en-CA" dirty="0" err="1"/>
              <a:t>Aut</a:t>
            </a:r>
            <a:r>
              <a:rPr lang="en-CA" dirty="0"/>
              <a:t> fugit dicta </a:t>
            </a:r>
            <a:r>
              <a:rPr lang="en-CA" dirty="0" err="1"/>
              <a:t>aut</a:t>
            </a:r>
            <a:r>
              <a:rPr lang="en-CA" dirty="0"/>
              <a:t> </a:t>
            </a:r>
            <a:r>
              <a:rPr lang="en-CA" dirty="0" err="1"/>
              <a:t>repellat</a:t>
            </a:r>
            <a:r>
              <a:rPr lang="en-CA" dirty="0"/>
              <a:t> facilis ad </a:t>
            </a:r>
            <a:r>
              <a:rPr lang="en-CA" dirty="0" err="1"/>
              <a:t>eaque</a:t>
            </a:r>
            <a:r>
              <a:rPr lang="en-CA" dirty="0"/>
              <a:t> </a:t>
            </a:r>
            <a:r>
              <a:rPr lang="en-CA" dirty="0" err="1"/>
              <a:t>aperiam</a:t>
            </a:r>
            <a:r>
              <a:rPr lang="en-CA" dirty="0"/>
              <a:t> </a:t>
            </a:r>
            <a:r>
              <a:rPr lang="en-CA" dirty="0" err="1"/>
              <a:t>ut</a:t>
            </a:r>
            <a:r>
              <a:rPr lang="en-CA" dirty="0"/>
              <a:t> </a:t>
            </a:r>
            <a:r>
              <a:rPr lang="en-CA" dirty="0" err="1"/>
              <a:t>quisquam</a:t>
            </a:r>
            <a:r>
              <a:rPr lang="en-CA" dirty="0"/>
              <a:t> </a:t>
            </a:r>
            <a:r>
              <a:rPr lang="en-CA" dirty="0" err="1"/>
              <a:t>quia</a:t>
            </a:r>
            <a:r>
              <a:rPr lang="en-CA" dirty="0"/>
              <a:t> Vel </a:t>
            </a:r>
            <a:r>
              <a:rPr lang="en-CA" dirty="0" err="1"/>
              <a:t>unde</a:t>
            </a:r>
            <a:r>
              <a:rPr lang="en-CA" dirty="0"/>
              <a:t> </a:t>
            </a:r>
            <a:r>
              <a:rPr lang="en-CA" dirty="0" err="1"/>
              <a:t>enim</a:t>
            </a:r>
            <a:r>
              <a:rPr lang="en-CA" dirty="0"/>
              <a:t>.</a:t>
            </a:r>
          </a:p>
        </p:txBody>
      </p:sp>
      <p:pic>
        <p:nvPicPr>
          <p:cNvPr id="2" name="Picture 1">
            <a:extLst>
              <a:ext uri="{FF2B5EF4-FFF2-40B4-BE49-F238E27FC236}">
                <a16:creationId xmlns:a16="http://schemas.microsoft.com/office/drawing/2014/main" id="{B5BDEB06-D90B-851C-9E73-ED7BC0C9EEDB}"/>
              </a:ext>
            </a:extLst>
          </p:cNvPr>
          <p:cNvPicPr>
            <a:picLocks noChangeAspect="1"/>
          </p:cNvPicPr>
          <p:nvPr userDrawn="1"/>
        </p:nvPicPr>
        <p:blipFill>
          <a:blip r:embed="rId3"/>
          <a:stretch>
            <a:fillRect/>
          </a:stretch>
        </p:blipFill>
        <p:spPr>
          <a:xfrm>
            <a:off x="11362571" y="6194626"/>
            <a:ext cx="253606" cy="291600"/>
          </a:xfrm>
          <a:prstGeom prst="rect">
            <a:avLst/>
          </a:prstGeom>
        </p:spPr>
      </p:pic>
    </p:spTree>
    <p:extLst>
      <p:ext uri="{BB962C8B-B14F-4D97-AF65-F5344CB8AC3E}">
        <p14:creationId xmlns:p14="http://schemas.microsoft.com/office/powerpoint/2010/main" val="2090617357"/>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pic 5 blue">
    <p:bg>
      <p:bgPr>
        <a:solidFill>
          <a:srgbClr val="636D77"/>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CE3457EA-9EF2-4B1B-19D3-5722BB676172}"/>
              </a:ext>
            </a:extLst>
          </p:cNvPr>
          <p:cNvSpPr>
            <a:spLocks noGrp="1"/>
          </p:cNvSpPr>
          <p:nvPr>
            <p:ph type="pic" sz="quarter" idx="13" hasCustomPrompt="1"/>
          </p:nvPr>
        </p:nvSpPr>
        <p:spPr>
          <a:xfrm>
            <a:off x="8324127" y="2171508"/>
            <a:ext cx="3068397" cy="3071898"/>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tIns="288000" anchor="t" anchorCtr="0"/>
          <a:lstStyle>
            <a:lvl1pPr marL="0" indent="0" algn="ctr">
              <a:buNone/>
              <a:defRPr sz="1400">
                <a:solidFill>
                  <a:schemeClr val="bg1"/>
                </a:solidFill>
                <a:latin typeface="Work Sans" pitchFamily="2" charset="77"/>
              </a:defRPr>
            </a:lvl1pPr>
          </a:lstStyle>
          <a:p>
            <a:r>
              <a:rPr lang="en-US" dirty="0"/>
              <a:t>Click to add a photo</a:t>
            </a:r>
          </a:p>
        </p:txBody>
      </p:sp>
      <p:sp>
        <p:nvSpPr>
          <p:cNvPr id="12" name="Text Placeholder 15">
            <a:extLst>
              <a:ext uri="{FF2B5EF4-FFF2-40B4-BE49-F238E27FC236}">
                <a16:creationId xmlns:a16="http://schemas.microsoft.com/office/drawing/2014/main" id="{2EDC983C-F289-2F6E-286E-F2C82E155642}"/>
              </a:ext>
            </a:extLst>
          </p:cNvPr>
          <p:cNvSpPr>
            <a:spLocks noGrp="1"/>
          </p:cNvSpPr>
          <p:nvPr>
            <p:ph type="body" sz="quarter" idx="12" hasCustomPrompt="1"/>
          </p:nvPr>
        </p:nvSpPr>
        <p:spPr>
          <a:xfrm>
            <a:off x="630055" y="495553"/>
            <a:ext cx="7284817" cy="782098"/>
          </a:xfrm>
          <a:prstGeom prst="rect">
            <a:avLst/>
          </a:prstGeom>
        </p:spPr>
        <p:txBody>
          <a:bodyPr lIns="0" tIns="0" rIns="0" bIns="0" anchor="ctr" anchorCtr="0"/>
          <a:lstStyle>
            <a:lvl1pPr marL="0" indent="0">
              <a:lnSpc>
                <a:spcPct val="100000"/>
              </a:lnSpc>
              <a:buNone/>
              <a:defRPr sz="5000" b="1">
                <a:solidFill>
                  <a:schemeClr val="bg1"/>
                </a:solidFill>
                <a:latin typeface="Work Sans" pitchFamily="2" charset="77"/>
              </a:defRPr>
            </a:lvl1pPr>
          </a:lstStyle>
          <a:p>
            <a:pPr lvl="0"/>
            <a:r>
              <a:rPr lang="en-US" dirty="0"/>
              <a:t>Title for content page</a:t>
            </a:r>
          </a:p>
        </p:txBody>
      </p:sp>
      <p:sp>
        <p:nvSpPr>
          <p:cNvPr id="5" name="Rectangle 4">
            <a:extLst>
              <a:ext uri="{FF2B5EF4-FFF2-40B4-BE49-F238E27FC236}">
                <a16:creationId xmlns:a16="http://schemas.microsoft.com/office/drawing/2014/main" id="{D4287AC9-921B-195B-2A36-4E1DD811C736}"/>
              </a:ext>
            </a:extLst>
          </p:cNvPr>
          <p:cNvSpPr/>
          <p:nvPr userDrawn="1"/>
        </p:nvSpPr>
        <p:spPr>
          <a:xfrm>
            <a:off x="627386" y="1627789"/>
            <a:ext cx="900000" cy="180000"/>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Arial Narrow" panose="020B0604020202020204" pitchFamily="34" charset="0"/>
            </a:endParaRPr>
          </a:p>
        </p:txBody>
      </p:sp>
      <p:sp>
        <p:nvSpPr>
          <p:cNvPr id="3" name="Text Placeholder 4">
            <a:extLst>
              <a:ext uri="{FF2B5EF4-FFF2-40B4-BE49-F238E27FC236}">
                <a16:creationId xmlns:a16="http://schemas.microsoft.com/office/drawing/2014/main" id="{EE0D5A52-A083-C0E9-D666-3FAFBC0873C7}"/>
              </a:ext>
            </a:extLst>
          </p:cNvPr>
          <p:cNvSpPr>
            <a:spLocks noGrp="1"/>
          </p:cNvSpPr>
          <p:nvPr>
            <p:ph type="body" sz="quarter" idx="16" hasCustomPrompt="1"/>
          </p:nvPr>
        </p:nvSpPr>
        <p:spPr>
          <a:xfrm>
            <a:off x="666749" y="2259505"/>
            <a:ext cx="7037917" cy="3599427"/>
          </a:xfrm>
          <a:prstGeom prst="rect">
            <a:avLst/>
          </a:prstGeom>
        </p:spPr>
        <p:txBody>
          <a:bodyPr lIns="0" tIns="0" rIns="0" bIns="0"/>
          <a:lstStyle>
            <a:lvl1pPr marL="0" indent="0">
              <a:lnSpc>
                <a:spcPct val="100000"/>
              </a:lnSpc>
              <a:spcBef>
                <a:spcPts val="0"/>
              </a:spcBef>
              <a:spcAft>
                <a:spcPts val="2200"/>
              </a:spcAft>
              <a:buNone/>
              <a:defRPr sz="1800">
                <a:solidFill>
                  <a:schemeClr val="bg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a:t>Lorem ipsum dolor sit </a:t>
            </a:r>
            <a:r>
              <a:rPr lang="en-CA" dirty="0" err="1"/>
              <a:t>amet</a:t>
            </a:r>
            <a:r>
              <a:rPr lang="en-CA" dirty="0"/>
              <a:t>. Qui </a:t>
            </a:r>
            <a:r>
              <a:rPr lang="en-CA" dirty="0" err="1"/>
              <a:t>earum</a:t>
            </a:r>
            <a:r>
              <a:rPr lang="en-CA" dirty="0"/>
              <a:t> </a:t>
            </a:r>
            <a:r>
              <a:rPr lang="en-CA" dirty="0" err="1"/>
              <a:t>modi</a:t>
            </a:r>
            <a:r>
              <a:rPr lang="en-CA" dirty="0"/>
              <a:t> </a:t>
            </a:r>
            <a:r>
              <a:rPr lang="en-CA" dirty="0" err="1"/>
              <a:t>aut</a:t>
            </a:r>
            <a:r>
              <a:rPr lang="en-CA" dirty="0"/>
              <a:t> porro </a:t>
            </a:r>
            <a:r>
              <a:rPr lang="en-CA" dirty="0" err="1"/>
              <a:t>assumenda</a:t>
            </a:r>
            <a:r>
              <a:rPr lang="en-CA" dirty="0"/>
              <a:t> sit </a:t>
            </a:r>
            <a:r>
              <a:rPr lang="en-CA" dirty="0" err="1"/>
              <a:t>velit</a:t>
            </a:r>
            <a:r>
              <a:rPr lang="en-CA" dirty="0"/>
              <a:t> </a:t>
            </a:r>
            <a:r>
              <a:rPr lang="en-CA" dirty="0" err="1"/>
              <a:t>cupiditate</a:t>
            </a:r>
            <a:r>
              <a:rPr lang="en-CA" dirty="0"/>
              <a:t> </a:t>
            </a:r>
            <a:r>
              <a:rPr lang="en-CA" dirty="0" err="1"/>
              <a:t>eum</a:t>
            </a:r>
            <a:r>
              <a:rPr lang="en-CA" dirty="0"/>
              <a:t> ipsum </a:t>
            </a:r>
            <a:r>
              <a:rPr lang="en-CA" dirty="0" err="1"/>
              <a:t>magni</a:t>
            </a:r>
            <a:r>
              <a:rPr lang="en-CA" dirty="0"/>
              <a:t> hic </a:t>
            </a:r>
            <a:r>
              <a:rPr lang="en-CA" dirty="0" err="1"/>
              <a:t>quia</a:t>
            </a:r>
            <a:r>
              <a:rPr lang="en-CA" dirty="0"/>
              <a:t> delectus! Rem </a:t>
            </a:r>
            <a:r>
              <a:rPr lang="en-CA" dirty="0" err="1"/>
              <a:t>officia</a:t>
            </a:r>
            <a:r>
              <a:rPr lang="en-CA" dirty="0"/>
              <a:t> labore qui autem </a:t>
            </a:r>
            <a:r>
              <a:rPr lang="en-CA" dirty="0" err="1"/>
              <a:t>omnis</a:t>
            </a:r>
            <a:r>
              <a:rPr lang="en-CA" dirty="0"/>
              <a:t> in </a:t>
            </a:r>
            <a:r>
              <a:rPr lang="en-CA" dirty="0" err="1"/>
              <a:t>impedit</a:t>
            </a:r>
            <a:r>
              <a:rPr lang="en-CA" dirty="0"/>
              <a:t> </a:t>
            </a:r>
            <a:r>
              <a:rPr lang="en-CA" dirty="0" err="1"/>
              <a:t>omnis</a:t>
            </a:r>
            <a:r>
              <a:rPr lang="en-CA" dirty="0"/>
              <a:t> sed dolor libero. Qui dolor </a:t>
            </a:r>
            <a:r>
              <a:rPr lang="en-CA" dirty="0" err="1"/>
              <a:t>molestiae</a:t>
            </a:r>
            <a:r>
              <a:rPr lang="en-CA" dirty="0"/>
              <a:t> in </a:t>
            </a:r>
            <a:r>
              <a:rPr lang="en-CA" dirty="0" err="1"/>
              <a:t>laboriosam</a:t>
            </a:r>
            <a:r>
              <a:rPr lang="en-CA" dirty="0"/>
              <a:t> </a:t>
            </a:r>
            <a:r>
              <a:rPr lang="en-CA" dirty="0" err="1"/>
              <a:t>ipsam</a:t>
            </a:r>
            <a:r>
              <a:rPr lang="en-CA" dirty="0"/>
              <a:t> </a:t>
            </a:r>
            <a:r>
              <a:rPr lang="en-CA" dirty="0" err="1"/>
              <a:t>ea</a:t>
            </a:r>
            <a:r>
              <a:rPr lang="en-CA" dirty="0"/>
              <a:t> </a:t>
            </a:r>
            <a:r>
              <a:rPr lang="en-CA" dirty="0" err="1"/>
              <a:t>eligendi</a:t>
            </a:r>
            <a:r>
              <a:rPr lang="en-CA" dirty="0"/>
              <a:t> </a:t>
            </a:r>
            <a:r>
              <a:rPr lang="en-CA" dirty="0" err="1"/>
              <a:t>accusamus</a:t>
            </a:r>
            <a:r>
              <a:rPr lang="en-CA" dirty="0"/>
              <a:t> et corporis </a:t>
            </a:r>
            <a:r>
              <a:rPr lang="en-CA" dirty="0" err="1"/>
              <a:t>sint</a:t>
            </a:r>
            <a:r>
              <a:rPr lang="en-CA" dirty="0"/>
              <a:t>. beatae non dolor </a:t>
            </a:r>
            <a:r>
              <a:rPr lang="en-CA" dirty="0" err="1"/>
              <a:t>quis</a:t>
            </a:r>
            <a:r>
              <a:rPr lang="en-CA" dirty="0"/>
              <a:t> </a:t>
            </a:r>
            <a:r>
              <a:rPr lang="en-CA" dirty="0" err="1"/>
              <a:t>ea</a:t>
            </a:r>
            <a:r>
              <a:rPr lang="en-CA" dirty="0"/>
              <a:t> </a:t>
            </a:r>
            <a:r>
              <a:rPr lang="en-CA" dirty="0" err="1"/>
              <a:t>consequatur</a:t>
            </a:r>
            <a:r>
              <a:rPr lang="en-CA" dirty="0"/>
              <a:t> </a:t>
            </a:r>
            <a:r>
              <a:rPr lang="en-CA" dirty="0" err="1"/>
              <a:t>velit</a:t>
            </a:r>
            <a:r>
              <a:rPr lang="en-CA" dirty="0"/>
              <a:t>. </a:t>
            </a:r>
          </a:p>
          <a:p>
            <a:r>
              <a:rPr lang="en-CA" dirty="0"/>
              <a:t>Est </a:t>
            </a:r>
            <a:r>
              <a:rPr lang="en-CA" dirty="0" err="1"/>
              <a:t>laboriosam</a:t>
            </a:r>
            <a:r>
              <a:rPr lang="en-CA" dirty="0"/>
              <a:t> </a:t>
            </a:r>
            <a:r>
              <a:rPr lang="en-CA" dirty="0" err="1"/>
              <a:t>omnis</a:t>
            </a:r>
            <a:r>
              <a:rPr lang="en-CA" dirty="0"/>
              <a:t> sed </a:t>
            </a:r>
            <a:r>
              <a:rPr lang="en-CA" dirty="0" err="1"/>
              <a:t>fuga</a:t>
            </a:r>
            <a:r>
              <a:rPr lang="en-CA" dirty="0"/>
              <a:t> </a:t>
            </a:r>
            <a:r>
              <a:rPr lang="en-CA" dirty="0" err="1"/>
              <a:t>facere</a:t>
            </a:r>
            <a:r>
              <a:rPr lang="en-CA" dirty="0"/>
              <a:t> </a:t>
            </a:r>
            <a:r>
              <a:rPr lang="en-CA" dirty="0" err="1"/>
              <a:t>ut</a:t>
            </a:r>
            <a:r>
              <a:rPr lang="en-CA" dirty="0"/>
              <a:t> </a:t>
            </a:r>
            <a:r>
              <a:rPr lang="en-CA" dirty="0" err="1"/>
              <a:t>voluptatem</a:t>
            </a:r>
            <a:r>
              <a:rPr lang="en-CA" dirty="0"/>
              <a:t> </a:t>
            </a:r>
            <a:r>
              <a:rPr lang="en-CA" dirty="0" err="1"/>
              <a:t>pariatur</a:t>
            </a:r>
            <a:r>
              <a:rPr lang="en-CA" dirty="0"/>
              <a:t> </a:t>
            </a:r>
            <a:r>
              <a:rPr lang="en-CA" dirty="0" err="1"/>
              <a:t>aut</a:t>
            </a:r>
            <a:r>
              <a:rPr lang="en-CA" dirty="0"/>
              <a:t> nobis </a:t>
            </a:r>
            <a:r>
              <a:rPr lang="en-CA" dirty="0" err="1"/>
              <a:t>pariatur</a:t>
            </a:r>
            <a:r>
              <a:rPr lang="en-CA" dirty="0"/>
              <a:t> sit </a:t>
            </a:r>
            <a:r>
              <a:rPr lang="en-CA" dirty="0" err="1"/>
              <a:t>amet</a:t>
            </a:r>
            <a:r>
              <a:rPr lang="en-CA" dirty="0"/>
              <a:t> </a:t>
            </a:r>
            <a:r>
              <a:rPr lang="en-CA" dirty="0" err="1"/>
              <a:t>consequuntur</a:t>
            </a:r>
            <a:r>
              <a:rPr lang="en-CA" dirty="0"/>
              <a:t>. Est </a:t>
            </a:r>
            <a:r>
              <a:rPr lang="en-CA" dirty="0" err="1"/>
              <a:t>deserunt</a:t>
            </a:r>
            <a:r>
              <a:rPr lang="en-CA" dirty="0"/>
              <a:t> </a:t>
            </a:r>
            <a:r>
              <a:rPr lang="en-CA" dirty="0" err="1"/>
              <a:t>illo</a:t>
            </a:r>
            <a:r>
              <a:rPr lang="en-CA" dirty="0"/>
              <a:t> sed </a:t>
            </a:r>
            <a:r>
              <a:rPr lang="en-CA" dirty="0" err="1"/>
              <a:t>inventore</a:t>
            </a:r>
            <a:r>
              <a:rPr lang="en-CA" dirty="0"/>
              <a:t> </a:t>
            </a:r>
            <a:r>
              <a:rPr lang="en-CA" dirty="0" err="1"/>
              <a:t>aliquam</a:t>
            </a:r>
            <a:r>
              <a:rPr lang="en-CA" dirty="0"/>
              <a:t> qui </a:t>
            </a:r>
            <a:r>
              <a:rPr lang="en-CA" dirty="0" err="1"/>
              <a:t>officiis</a:t>
            </a:r>
            <a:r>
              <a:rPr lang="en-CA" dirty="0"/>
              <a:t> eius et quos </a:t>
            </a:r>
            <a:r>
              <a:rPr lang="en-CA" dirty="0" err="1"/>
              <a:t>quia</a:t>
            </a:r>
            <a:r>
              <a:rPr lang="en-CA" dirty="0"/>
              <a:t>. </a:t>
            </a:r>
            <a:r>
              <a:rPr lang="en-CA" dirty="0" err="1"/>
              <a:t>Aut</a:t>
            </a:r>
            <a:r>
              <a:rPr lang="en-CA" dirty="0"/>
              <a:t> fugit dicta </a:t>
            </a:r>
            <a:r>
              <a:rPr lang="en-CA" dirty="0" err="1"/>
              <a:t>aut</a:t>
            </a:r>
            <a:r>
              <a:rPr lang="en-CA" dirty="0"/>
              <a:t> </a:t>
            </a:r>
            <a:r>
              <a:rPr lang="en-CA" dirty="0" err="1"/>
              <a:t>repellat</a:t>
            </a:r>
            <a:r>
              <a:rPr lang="en-CA" dirty="0"/>
              <a:t> facilis ad </a:t>
            </a:r>
            <a:r>
              <a:rPr lang="en-CA" dirty="0" err="1"/>
              <a:t>eaque</a:t>
            </a:r>
            <a:r>
              <a:rPr lang="en-CA" dirty="0"/>
              <a:t> </a:t>
            </a:r>
            <a:r>
              <a:rPr lang="en-CA" dirty="0" err="1"/>
              <a:t>aperiam</a:t>
            </a:r>
            <a:r>
              <a:rPr lang="en-CA" dirty="0"/>
              <a:t> </a:t>
            </a:r>
            <a:r>
              <a:rPr lang="en-CA" dirty="0" err="1"/>
              <a:t>ut</a:t>
            </a:r>
            <a:r>
              <a:rPr lang="en-CA" dirty="0"/>
              <a:t> </a:t>
            </a:r>
            <a:r>
              <a:rPr lang="en-CA" dirty="0" err="1"/>
              <a:t>quisquam</a:t>
            </a:r>
            <a:r>
              <a:rPr lang="en-CA" dirty="0"/>
              <a:t> </a:t>
            </a:r>
            <a:r>
              <a:rPr lang="en-CA" dirty="0" err="1"/>
              <a:t>quia</a:t>
            </a:r>
            <a:r>
              <a:rPr lang="en-CA" dirty="0"/>
              <a:t> Vel </a:t>
            </a:r>
            <a:r>
              <a:rPr lang="en-CA" dirty="0" err="1"/>
              <a:t>unde</a:t>
            </a:r>
            <a:r>
              <a:rPr lang="en-CA" dirty="0"/>
              <a:t> </a:t>
            </a:r>
            <a:r>
              <a:rPr lang="en-CA" dirty="0" err="1"/>
              <a:t>enim</a:t>
            </a:r>
            <a:r>
              <a:rPr lang="en-CA" dirty="0"/>
              <a:t>.</a:t>
            </a:r>
          </a:p>
        </p:txBody>
      </p:sp>
      <p:pic>
        <p:nvPicPr>
          <p:cNvPr id="2" name="Picture 1">
            <a:extLst>
              <a:ext uri="{FF2B5EF4-FFF2-40B4-BE49-F238E27FC236}">
                <a16:creationId xmlns:a16="http://schemas.microsoft.com/office/drawing/2014/main" id="{64B62EFB-DD5C-3131-5916-878BC2278B53}"/>
              </a:ext>
            </a:extLst>
          </p:cNvPr>
          <p:cNvPicPr>
            <a:picLocks noChangeAspect="1"/>
          </p:cNvPicPr>
          <p:nvPr userDrawn="1"/>
        </p:nvPicPr>
        <p:blipFill>
          <a:blip r:embed="rId3"/>
          <a:stretch>
            <a:fillRect/>
          </a:stretch>
        </p:blipFill>
        <p:spPr>
          <a:xfrm>
            <a:off x="11362571" y="6194626"/>
            <a:ext cx="253606" cy="291600"/>
          </a:xfrm>
          <a:prstGeom prst="rect">
            <a:avLst/>
          </a:prstGeom>
        </p:spPr>
      </p:pic>
    </p:spTree>
    <p:extLst>
      <p:ext uri="{BB962C8B-B14F-4D97-AF65-F5344CB8AC3E}">
        <p14:creationId xmlns:p14="http://schemas.microsoft.com/office/powerpoint/2010/main" val="2718360584"/>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pic 5 green">
    <p:bg>
      <p:bgPr>
        <a:solidFill>
          <a:srgbClr val="67796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CE3457EA-9EF2-4B1B-19D3-5722BB676172}"/>
              </a:ext>
            </a:extLst>
          </p:cNvPr>
          <p:cNvSpPr>
            <a:spLocks noGrp="1"/>
          </p:cNvSpPr>
          <p:nvPr>
            <p:ph type="pic" sz="quarter" idx="13" hasCustomPrompt="1"/>
          </p:nvPr>
        </p:nvSpPr>
        <p:spPr>
          <a:xfrm>
            <a:off x="8324127" y="2171508"/>
            <a:ext cx="3068397" cy="3071898"/>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tIns="288000" anchor="t" anchorCtr="0"/>
          <a:lstStyle>
            <a:lvl1pPr marL="0" indent="0" algn="ctr">
              <a:buNone/>
              <a:defRPr sz="1400">
                <a:solidFill>
                  <a:schemeClr val="bg1"/>
                </a:solidFill>
                <a:latin typeface="Work Sans" pitchFamily="2" charset="77"/>
              </a:defRPr>
            </a:lvl1pPr>
          </a:lstStyle>
          <a:p>
            <a:r>
              <a:rPr lang="en-US" dirty="0"/>
              <a:t>Click to add a photo</a:t>
            </a:r>
          </a:p>
        </p:txBody>
      </p:sp>
      <p:sp>
        <p:nvSpPr>
          <p:cNvPr id="12" name="Text Placeholder 15">
            <a:extLst>
              <a:ext uri="{FF2B5EF4-FFF2-40B4-BE49-F238E27FC236}">
                <a16:creationId xmlns:a16="http://schemas.microsoft.com/office/drawing/2014/main" id="{2EDC983C-F289-2F6E-286E-F2C82E155642}"/>
              </a:ext>
            </a:extLst>
          </p:cNvPr>
          <p:cNvSpPr>
            <a:spLocks noGrp="1"/>
          </p:cNvSpPr>
          <p:nvPr>
            <p:ph type="body" sz="quarter" idx="12" hasCustomPrompt="1"/>
          </p:nvPr>
        </p:nvSpPr>
        <p:spPr>
          <a:xfrm>
            <a:off x="630055" y="495553"/>
            <a:ext cx="7284817" cy="782098"/>
          </a:xfrm>
          <a:prstGeom prst="rect">
            <a:avLst/>
          </a:prstGeom>
        </p:spPr>
        <p:txBody>
          <a:bodyPr lIns="0" tIns="0" rIns="0" bIns="0" anchor="ctr" anchorCtr="0"/>
          <a:lstStyle>
            <a:lvl1pPr marL="0" indent="0">
              <a:lnSpc>
                <a:spcPct val="100000"/>
              </a:lnSpc>
              <a:buNone/>
              <a:defRPr sz="5000" b="1">
                <a:solidFill>
                  <a:schemeClr val="bg1"/>
                </a:solidFill>
                <a:latin typeface="Work Sans" pitchFamily="2" charset="77"/>
              </a:defRPr>
            </a:lvl1pPr>
          </a:lstStyle>
          <a:p>
            <a:pPr lvl="0"/>
            <a:r>
              <a:rPr lang="en-US" dirty="0"/>
              <a:t>Title for content page</a:t>
            </a:r>
          </a:p>
        </p:txBody>
      </p:sp>
      <p:sp>
        <p:nvSpPr>
          <p:cNvPr id="5" name="Rectangle 4">
            <a:extLst>
              <a:ext uri="{FF2B5EF4-FFF2-40B4-BE49-F238E27FC236}">
                <a16:creationId xmlns:a16="http://schemas.microsoft.com/office/drawing/2014/main" id="{3970BFD4-DD59-3AE7-46AC-33D1999D1837}"/>
              </a:ext>
            </a:extLst>
          </p:cNvPr>
          <p:cNvSpPr/>
          <p:nvPr userDrawn="1"/>
        </p:nvSpPr>
        <p:spPr>
          <a:xfrm>
            <a:off x="627386" y="1627789"/>
            <a:ext cx="900000" cy="180000"/>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Arial Narrow" panose="020B0604020202020204" pitchFamily="34" charset="0"/>
            </a:endParaRPr>
          </a:p>
        </p:txBody>
      </p:sp>
      <p:sp>
        <p:nvSpPr>
          <p:cNvPr id="3" name="Text Placeholder 4">
            <a:extLst>
              <a:ext uri="{FF2B5EF4-FFF2-40B4-BE49-F238E27FC236}">
                <a16:creationId xmlns:a16="http://schemas.microsoft.com/office/drawing/2014/main" id="{84BF7E0E-08D1-F66D-A652-D4AE9998C2FC}"/>
              </a:ext>
            </a:extLst>
          </p:cNvPr>
          <p:cNvSpPr>
            <a:spLocks noGrp="1"/>
          </p:cNvSpPr>
          <p:nvPr>
            <p:ph type="body" sz="quarter" idx="16" hasCustomPrompt="1"/>
          </p:nvPr>
        </p:nvSpPr>
        <p:spPr>
          <a:xfrm>
            <a:off x="666750" y="2259505"/>
            <a:ext cx="6800850" cy="3599427"/>
          </a:xfrm>
          <a:prstGeom prst="rect">
            <a:avLst/>
          </a:prstGeom>
        </p:spPr>
        <p:txBody>
          <a:bodyPr lIns="0" tIns="0" rIns="0" bIns="0"/>
          <a:lstStyle>
            <a:lvl1pPr marL="0" indent="0">
              <a:lnSpc>
                <a:spcPct val="100000"/>
              </a:lnSpc>
              <a:spcBef>
                <a:spcPts val="0"/>
              </a:spcBef>
              <a:spcAft>
                <a:spcPts val="2200"/>
              </a:spcAft>
              <a:buNone/>
              <a:defRPr sz="1800">
                <a:solidFill>
                  <a:schemeClr val="bg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a:t>Lorem ipsum dolor sit </a:t>
            </a:r>
            <a:r>
              <a:rPr lang="en-CA" dirty="0" err="1"/>
              <a:t>amet</a:t>
            </a:r>
            <a:r>
              <a:rPr lang="en-CA" dirty="0"/>
              <a:t>. Qui </a:t>
            </a:r>
            <a:r>
              <a:rPr lang="en-CA" dirty="0" err="1"/>
              <a:t>earum</a:t>
            </a:r>
            <a:r>
              <a:rPr lang="en-CA" dirty="0"/>
              <a:t> </a:t>
            </a:r>
            <a:r>
              <a:rPr lang="en-CA" dirty="0" err="1"/>
              <a:t>modi</a:t>
            </a:r>
            <a:r>
              <a:rPr lang="en-CA" dirty="0"/>
              <a:t> </a:t>
            </a:r>
            <a:r>
              <a:rPr lang="en-CA" dirty="0" err="1"/>
              <a:t>aut</a:t>
            </a:r>
            <a:r>
              <a:rPr lang="en-CA" dirty="0"/>
              <a:t> porro </a:t>
            </a:r>
            <a:r>
              <a:rPr lang="en-CA" dirty="0" err="1"/>
              <a:t>assumenda</a:t>
            </a:r>
            <a:r>
              <a:rPr lang="en-CA" dirty="0"/>
              <a:t> sit </a:t>
            </a:r>
            <a:r>
              <a:rPr lang="en-CA" dirty="0" err="1"/>
              <a:t>velit</a:t>
            </a:r>
            <a:r>
              <a:rPr lang="en-CA" dirty="0"/>
              <a:t> </a:t>
            </a:r>
            <a:r>
              <a:rPr lang="en-CA" dirty="0" err="1"/>
              <a:t>cupiditate</a:t>
            </a:r>
            <a:r>
              <a:rPr lang="en-CA" dirty="0"/>
              <a:t> </a:t>
            </a:r>
            <a:r>
              <a:rPr lang="en-CA" dirty="0" err="1"/>
              <a:t>eum</a:t>
            </a:r>
            <a:r>
              <a:rPr lang="en-CA" dirty="0"/>
              <a:t> ipsum </a:t>
            </a:r>
            <a:r>
              <a:rPr lang="en-CA" dirty="0" err="1"/>
              <a:t>magni</a:t>
            </a:r>
            <a:r>
              <a:rPr lang="en-CA" dirty="0"/>
              <a:t> hic </a:t>
            </a:r>
            <a:r>
              <a:rPr lang="en-CA" dirty="0" err="1"/>
              <a:t>quia</a:t>
            </a:r>
            <a:r>
              <a:rPr lang="en-CA" dirty="0"/>
              <a:t> delectus! Rem </a:t>
            </a:r>
            <a:r>
              <a:rPr lang="en-CA" dirty="0" err="1"/>
              <a:t>officia</a:t>
            </a:r>
            <a:r>
              <a:rPr lang="en-CA" dirty="0"/>
              <a:t> labore qui autem </a:t>
            </a:r>
            <a:r>
              <a:rPr lang="en-CA" dirty="0" err="1"/>
              <a:t>omnis</a:t>
            </a:r>
            <a:r>
              <a:rPr lang="en-CA" dirty="0"/>
              <a:t> in </a:t>
            </a:r>
            <a:r>
              <a:rPr lang="en-CA" dirty="0" err="1"/>
              <a:t>impedit</a:t>
            </a:r>
            <a:r>
              <a:rPr lang="en-CA" dirty="0"/>
              <a:t> </a:t>
            </a:r>
            <a:r>
              <a:rPr lang="en-CA" dirty="0" err="1"/>
              <a:t>omnis</a:t>
            </a:r>
            <a:r>
              <a:rPr lang="en-CA" dirty="0"/>
              <a:t> sed dolor libero. Qui dolor </a:t>
            </a:r>
            <a:r>
              <a:rPr lang="en-CA" dirty="0" err="1"/>
              <a:t>molestiae</a:t>
            </a:r>
            <a:r>
              <a:rPr lang="en-CA" dirty="0"/>
              <a:t> in </a:t>
            </a:r>
            <a:r>
              <a:rPr lang="en-CA" dirty="0" err="1"/>
              <a:t>laboriosam</a:t>
            </a:r>
            <a:r>
              <a:rPr lang="en-CA" dirty="0"/>
              <a:t> </a:t>
            </a:r>
            <a:r>
              <a:rPr lang="en-CA" dirty="0" err="1"/>
              <a:t>ipsam</a:t>
            </a:r>
            <a:r>
              <a:rPr lang="en-CA" dirty="0"/>
              <a:t> </a:t>
            </a:r>
            <a:r>
              <a:rPr lang="en-CA" dirty="0" err="1"/>
              <a:t>ea</a:t>
            </a:r>
            <a:r>
              <a:rPr lang="en-CA" dirty="0"/>
              <a:t> </a:t>
            </a:r>
            <a:r>
              <a:rPr lang="en-CA" dirty="0" err="1"/>
              <a:t>eligendi</a:t>
            </a:r>
            <a:r>
              <a:rPr lang="en-CA" dirty="0"/>
              <a:t> </a:t>
            </a:r>
            <a:r>
              <a:rPr lang="en-CA" dirty="0" err="1"/>
              <a:t>accusamus</a:t>
            </a:r>
            <a:r>
              <a:rPr lang="en-CA" dirty="0"/>
              <a:t> et corporis </a:t>
            </a:r>
            <a:r>
              <a:rPr lang="en-CA" dirty="0" err="1"/>
              <a:t>sint</a:t>
            </a:r>
            <a:r>
              <a:rPr lang="en-CA" dirty="0"/>
              <a:t>. beatae non dolor </a:t>
            </a:r>
            <a:r>
              <a:rPr lang="en-CA" dirty="0" err="1"/>
              <a:t>quis</a:t>
            </a:r>
            <a:r>
              <a:rPr lang="en-CA" dirty="0"/>
              <a:t> </a:t>
            </a:r>
            <a:r>
              <a:rPr lang="en-CA" dirty="0" err="1"/>
              <a:t>ea</a:t>
            </a:r>
            <a:r>
              <a:rPr lang="en-CA" dirty="0"/>
              <a:t> </a:t>
            </a:r>
            <a:r>
              <a:rPr lang="en-CA" dirty="0" err="1"/>
              <a:t>consequatur</a:t>
            </a:r>
            <a:r>
              <a:rPr lang="en-CA" dirty="0"/>
              <a:t> </a:t>
            </a:r>
            <a:r>
              <a:rPr lang="en-CA" dirty="0" err="1"/>
              <a:t>velit</a:t>
            </a:r>
            <a:r>
              <a:rPr lang="en-CA" dirty="0"/>
              <a:t>. </a:t>
            </a:r>
          </a:p>
          <a:p>
            <a:r>
              <a:rPr lang="en-CA" dirty="0"/>
              <a:t>Est </a:t>
            </a:r>
            <a:r>
              <a:rPr lang="en-CA" dirty="0" err="1"/>
              <a:t>laboriosam</a:t>
            </a:r>
            <a:r>
              <a:rPr lang="en-CA" dirty="0"/>
              <a:t> </a:t>
            </a:r>
            <a:r>
              <a:rPr lang="en-CA" dirty="0" err="1"/>
              <a:t>omnis</a:t>
            </a:r>
            <a:r>
              <a:rPr lang="en-CA" dirty="0"/>
              <a:t> sed </a:t>
            </a:r>
            <a:r>
              <a:rPr lang="en-CA" dirty="0" err="1"/>
              <a:t>fuga</a:t>
            </a:r>
            <a:r>
              <a:rPr lang="en-CA" dirty="0"/>
              <a:t> </a:t>
            </a:r>
            <a:r>
              <a:rPr lang="en-CA" dirty="0" err="1"/>
              <a:t>facere</a:t>
            </a:r>
            <a:r>
              <a:rPr lang="en-CA" dirty="0"/>
              <a:t> </a:t>
            </a:r>
            <a:r>
              <a:rPr lang="en-CA" dirty="0" err="1"/>
              <a:t>ut</a:t>
            </a:r>
            <a:r>
              <a:rPr lang="en-CA" dirty="0"/>
              <a:t> </a:t>
            </a:r>
            <a:r>
              <a:rPr lang="en-CA" dirty="0" err="1"/>
              <a:t>voluptatem</a:t>
            </a:r>
            <a:r>
              <a:rPr lang="en-CA" dirty="0"/>
              <a:t> </a:t>
            </a:r>
            <a:r>
              <a:rPr lang="en-CA" dirty="0" err="1"/>
              <a:t>pariatur</a:t>
            </a:r>
            <a:r>
              <a:rPr lang="en-CA" dirty="0"/>
              <a:t> </a:t>
            </a:r>
            <a:r>
              <a:rPr lang="en-CA" dirty="0" err="1"/>
              <a:t>aut</a:t>
            </a:r>
            <a:r>
              <a:rPr lang="en-CA" dirty="0"/>
              <a:t> nobis </a:t>
            </a:r>
            <a:r>
              <a:rPr lang="en-CA" dirty="0" err="1"/>
              <a:t>pariatur</a:t>
            </a:r>
            <a:r>
              <a:rPr lang="en-CA" dirty="0"/>
              <a:t> sit </a:t>
            </a:r>
            <a:r>
              <a:rPr lang="en-CA" dirty="0" err="1"/>
              <a:t>amet</a:t>
            </a:r>
            <a:r>
              <a:rPr lang="en-CA" dirty="0"/>
              <a:t> </a:t>
            </a:r>
            <a:r>
              <a:rPr lang="en-CA" dirty="0" err="1"/>
              <a:t>consequuntur</a:t>
            </a:r>
            <a:r>
              <a:rPr lang="en-CA" dirty="0"/>
              <a:t>. Est </a:t>
            </a:r>
            <a:r>
              <a:rPr lang="en-CA" dirty="0" err="1"/>
              <a:t>deserunt</a:t>
            </a:r>
            <a:r>
              <a:rPr lang="en-CA" dirty="0"/>
              <a:t> </a:t>
            </a:r>
            <a:r>
              <a:rPr lang="en-CA" dirty="0" err="1"/>
              <a:t>illo</a:t>
            </a:r>
            <a:r>
              <a:rPr lang="en-CA" dirty="0"/>
              <a:t> sed </a:t>
            </a:r>
            <a:r>
              <a:rPr lang="en-CA" dirty="0" err="1"/>
              <a:t>inventore</a:t>
            </a:r>
            <a:r>
              <a:rPr lang="en-CA" dirty="0"/>
              <a:t> </a:t>
            </a:r>
            <a:r>
              <a:rPr lang="en-CA" dirty="0" err="1"/>
              <a:t>aliquam</a:t>
            </a:r>
            <a:r>
              <a:rPr lang="en-CA" dirty="0"/>
              <a:t> qui </a:t>
            </a:r>
            <a:r>
              <a:rPr lang="en-CA" dirty="0" err="1"/>
              <a:t>officiis</a:t>
            </a:r>
            <a:r>
              <a:rPr lang="en-CA" dirty="0"/>
              <a:t> eius et quos </a:t>
            </a:r>
            <a:r>
              <a:rPr lang="en-CA" dirty="0" err="1"/>
              <a:t>quia</a:t>
            </a:r>
            <a:r>
              <a:rPr lang="en-CA" dirty="0"/>
              <a:t>. </a:t>
            </a:r>
            <a:r>
              <a:rPr lang="en-CA" dirty="0" err="1"/>
              <a:t>Aut</a:t>
            </a:r>
            <a:r>
              <a:rPr lang="en-CA" dirty="0"/>
              <a:t> fugit dicta </a:t>
            </a:r>
            <a:r>
              <a:rPr lang="en-CA" dirty="0" err="1"/>
              <a:t>aut</a:t>
            </a:r>
            <a:r>
              <a:rPr lang="en-CA" dirty="0"/>
              <a:t> </a:t>
            </a:r>
            <a:r>
              <a:rPr lang="en-CA" dirty="0" err="1"/>
              <a:t>repellat</a:t>
            </a:r>
            <a:r>
              <a:rPr lang="en-CA" dirty="0"/>
              <a:t> facilis ad </a:t>
            </a:r>
            <a:r>
              <a:rPr lang="en-CA" dirty="0" err="1"/>
              <a:t>eaque</a:t>
            </a:r>
            <a:r>
              <a:rPr lang="en-CA" dirty="0"/>
              <a:t> </a:t>
            </a:r>
            <a:r>
              <a:rPr lang="en-CA" dirty="0" err="1"/>
              <a:t>aperiam</a:t>
            </a:r>
            <a:r>
              <a:rPr lang="en-CA" dirty="0"/>
              <a:t> </a:t>
            </a:r>
            <a:r>
              <a:rPr lang="en-CA" dirty="0" err="1"/>
              <a:t>ut</a:t>
            </a:r>
            <a:r>
              <a:rPr lang="en-CA" dirty="0"/>
              <a:t> </a:t>
            </a:r>
            <a:r>
              <a:rPr lang="en-CA" dirty="0" err="1"/>
              <a:t>quisquam</a:t>
            </a:r>
            <a:r>
              <a:rPr lang="en-CA" dirty="0"/>
              <a:t> </a:t>
            </a:r>
            <a:r>
              <a:rPr lang="en-CA" dirty="0" err="1"/>
              <a:t>quia</a:t>
            </a:r>
            <a:r>
              <a:rPr lang="en-CA" dirty="0"/>
              <a:t> Vel </a:t>
            </a:r>
            <a:r>
              <a:rPr lang="en-CA" dirty="0" err="1"/>
              <a:t>unde</a:t>
            </a:r>
            <a:r>
              <a:rPr lang="en-CA" dirty="0"/>
              <a:t> </a:t>
            </a:r>
            <a:r>
              <a:rPr lang="en-CA" dirty="0" err="1"/>
              <a:t>enim</a:t>
            </a:r>
            <a:r>
              <a:rPr lang="en-CA" dirty="0"/>
              <a:t>.</a:t>
            </a:r>
          </a:p>
        </p:txBody>
      </p:sp>
      <p:pic>
        <p:nvPicPr>
          <p:cNvPr id="2" name="Picture 1">
            <a:extLst>
              <a:ext uri="{FF2B5EF4-FFF2-40B4-BE49-F238E27FC236}">
                <a16:creationId xmlns:a16="http://schemas.microsoft.com/office/drawing/2014/main" id="{EC515450-8B49-FA03-BD19-05142A4F30FC}"/>
              </a:ext>
            </a:extLst>
          </p:cNvPr>
          <p:cNvPicPr>
            <a:picLocks noChangeAspect="1"/>
          </p:cNvPicPr>
          <p:nvPr userDrawn="1"/>
        </p:nvPicPr>
        <p:blipFill>
          <a:blip r:embed="rId3"/>
          <a:stretch>
            <a:fillRect/>
          </a:stretch>
        </p:blipFill>
        <p:spPr>
          <a:xfrm>
            <a:off x="11362571" y="6194626"/>
            <a:ext cx="253606" cy="291600"/>
          </a:xfrm>
          <a:prstGeom prst="rect">
            <a:avLst/>
          </a:prstGeom>
        </p:spPr>
      </p:pic>
    </p:spTree>
    <p:extLst>
      <p:ext uri="{BB962C8B-B14F-4D97-AF65-F5344CB8AC3E}">
        <p14:creationId xmlns:p14="http://schemas.microsoft.com/office/powerpoint/2010/main" val="320122094"/>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pic 5 white">
    <p:bg>
      <p:bgPr>
        <a:solidFill>
          <a:srgbClr val="F2F2F2"/>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CE3457EA-9EF2-4B1B-19D3-5722BB676172}"/>
              </a:ext>
            </a:extLst>
          </p:cNvPr>
          <p:cNvSpPr>
            <a:spLocks noGrp="1"/>
          </p:cNvSpPr>
          <p:nvPr>
            <p:ph type="pic" sz="quarter" idx="13" hasCustomPrompt="1"/>
          </p:nvPr>
        </p:nvSpPr>
        <p:spPr>
          <a:xfrm>
            <a:off x="8324127" y="2171508"/>
            <a:ext cx="3068397" cy="3071898"/>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tIns="288000" anchor="t" anchorCtr="0"/>
          <a:lstStyle>
            <a:lvl1pPr marL="0" indent="0" algn="ctr">
              <a:buNone/>
              <a:defRPr sz="1400">
                <a:solidFill>
                  <a:schemeClr val="bg1"/>
                </a:solidFill>
                <a:latin typeface="Work Sans" pitchFamily="2" charset="77"/>
              </a:defRPr>
            </a:lvl1pPr>
          </a:lstStyle>
          <a:p>
            <a:r>
              <a:rPr lang="en-US" dirty="0"/>
              <a:t>Click to add a photo</a:t>
            </a:r>
          </a:p>
        </p:txBody>
      </p:sp>
      <p:pic>
        <p:nvPicPr>
          <p:cNvPr id="6" name="Picture 5">
            <a:extLst>
              <a:ext uri="{FF2B5EF4-FFF2-40B4-BE49-F238E27FC236}">
                <a16:creationId xmlns:a16="http://schemas.microsoft.com/office/drawing/2014/main" id="{469EF780-16FB-4B09-FF5B-85EBD78790FB}"/>
              </a:ext>
            </a:extLst>
          </p:cNvPr>
          <p:cNvPicPr>
            <a:picLocks noChangeAspect="1"/>
          </p:cNvPicPr>
          <p:nvPr userDrawn="1"/>
        </p:nvPicPr>
        <p:blipFill>
          <a:blip r:embed="rId3"/>
          <a:stretch>
            <a:fillRect/>
          </a:stretch>
        </p:blipFill>
        <p:spPr>
          <a:xfrm>
            <a:off x="11422752" y="6201765"/>
            <a:ext cx="253566" cy="291600"/>
          </a:xfrm>
          <a:prstGeom prst="rect">
            <a:avLst/>
          </a:prstGeom>
        </p:spPr>
      </p:pic>
      <p:sp>
        <p:nvSpPr>
          <p:cNvPr id="8" name="Text Placeholder 15">
            <a:extLst>
              <a:ext uri="{FF2B5EF4-FFF2-40B4-BE49-F238E27FC236}">
                <a16:creationId xmlns:a16="http://schemas.microsoft.com/office/drawing/2014/main" id="{DF7E3A6F-43BB-3A03-749D-6300DE21433E}"/>
              </a:ext>
            </a:extLst>
          </p:cNvPr>
          <p:cNvSpPr>
            <a:spLocks noGrp="1"/>
          </p:cNvSpPr>
          <p:nvPr>
            <p:ph type="body" sz="quarter" idx="12" hasCustomPrompt="1"/>
          </p:nvPr>
        </p:nvSpPr>
        <p:spPr>
          <a:xfrm>
            <a:off x="630055" y="495553"/>
            <a:ext cx="7284817" cy="782098"/>
          </a:xfrm>
          <a:prstGeom prst="rect">
            <a:avLst/>
          </a:prstGeom>
        </p:spPr>
        <p:txBody>
          <a:bodyPr lIns="0" tIns="0" rIns="0" bIns="0" anchor="ctr" anchorCtr="0"/>
          <a:lstStyle>
            <a:lvl1pPr marL="0" indent="0">
              <a:lnSpc>
                <a:spcPct val="100000"/>
              </a:lnSpc>
              <a:buNone/>
              <a:defRPr sz="5000" b="1">
                <a:solidFill>
                  <a:schemeClr val="tx1"/>
                </a:solidFill>
                <a:latin typeface="Work Sans" pitchFamily="2" charset="77"/>
              </a:defRPr>
            </a:lvl1pPr>
          </a:lstStyle>
          <a:p>
            <a:pPr lvl="0"/>
            <a:r>
              <a:rPr lang="en-US" dirty="0"/>
              <a:t>Title for content page</a:t>
            </a:r>
          </a:p>
        </p:txBody>
      </p:sp>
      <p:sp>
        <p:nvSpPr>
          <p:cNvPr id="3" name="Rectangle 2">
            <a:extLst>
              <a:ext uri="{FF2B5EF4-FFF2-40B4-BE49-F238E27FC236}">
                <a16:creationId xmlns:a16="http://schemas.microsoft.com/office/drawing/2014/main" id="{AEEA4BF6-8ED3-709B-E677-27FF8E9C9FD1}"/>
              </a:ext>
            </a:extLst>
          </p:cNvPr>
          <p:cNvSpPr/>
          <p:nvPr userDrawn="1"/>
        </p:nvSpPr>
        <p:spPr>
          <a:xfrm>
            <a:off x="627386" y="1627789"/>
            <a:ext cx="900000" cy="180000"/>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Arial Narrow" panose="020B0604020202020204" pitchFamily="34" charset="0"/>
            </a:endParaRPr>
          </a:p>
        </p:txBody>
      </p:sp>
      <p:sp>
        <p:nvSpPr>
          <p:cNvPr id="4" name="Text Placeholder 4">
            <a:extLst>
              <a:ext uri="{FF2B5EF4-FFF2-40B4-BE49-F238E27FC236}">
                <a16:creationId xmlns:a16="http://schemas.microsoft.com/office/drawing/2014/main" id="{70D00AFA-B11C-5DFF-2089-75F4D9FB9D14}"/>
              </a:ext>
            </a:extLst>
          </p:cNvPr>
          <p:cNvSpPr>
            <a:spLocks noGrp="1"/>
          </p:cNvSpPr>
          <p:nvPr>
            <p:ph type="body" sz="quarter" idx="16" hasCustomPrompt="1"/>
          </p:nvPr>
        </p:nvSpPr>
        <p:spPr>
          <a:xfrm>
            <a:off x="666750" y="2259505"/>
            <a:ext cx="6800850" cy="3599427"/>
          </a:xfrm>
          <a:prstGeom prst="rect">
            <a:avLst/>
          </a:prstGeom>
        </p:spPr>
        <p:txBody>
          <a:bodyPr lIns="0" tIns="0" rIns="0" bIns="0"/>
          <a:lstStyle>
            <a:lvl1pPr marL="0" indent="0">
              <a:lnSpc>
                <a:spcPct val="100000"/>
              </a:lnSpc>
              <a:spcBef>
                <a:spcPts val="0"/>
              </a:spcBef>
              <a:spcAft>
                <a:spcPts val="2200"/>
              </a:spcAft>
              <a:buNone/>
              <a:defRPr sz="1800">
                <a:solidFill>
                  <a:schemeClr val="tx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a:t>Lorem ipsum dolor sit </a:t>
            </a:r>
            <a:r>
              <a:rPr lang="en-CA" dirty="0" err="1"/>
              <a:t>amet</a:t>
            </a:r>
            <a:r>
              <a:rPr lang="en-CA" dirty="0"/>
              <a:t>. Qui </a:t>
            </a:r>
            <a:r>
              <a:rPr lang="en-CA" dirty="0" err="1"/>
              <a:t>earum</a:t>
            </a:r>
            <a:r>
              <a:rPr lang="en-CA" dirty="0"/>
              <a:t> </a:t>
            </a:r>
            <a:r>
              <a:rPr lang="en-CA" dirty="0" err="1"/>
              <a:t>modi</a:t>
            </a:r>
            <a:r>
              <a:rPr lang="en-CA" dirty="0"/>
              <a:t> </a:t>
            </a:r>
            <a:r>
              <a:rPr lang="en-CA" dirty="0" err="1"/>
              <a:t>aut</a:t>
            </a:r>
            <a:r>
              <a:rPr lang="en-CA" dirty="0"/>
              <a:t> porro </a:t>
            </a:r>
            <a:r>
              <a:rPr lang="en-CA" dirty="0" err="1"/>
              <a:t>assumenda</a:t>
            </a:r>
            <a:r>
              <a:rPr lang="en-CA" dirty="0"/>
              <a:t> sit </a:t>
            </a:r>
            <a:r>
              <a:rPr lang="en-CA" dirty="0" err="1"/>
              <a:t>velit</a:t>
            </a:r>
            <a:r>
              <a:rPr lang="en-CA" dirty="0"/>
              <a:t> </a:t>
            </a:r>
            <a:r>
              <a:rPr lang="en-CA" dirty="0" err="1"/>
              <a:t>cupiditate</a:t>
            </a:r>
            <a:r>
              <a:rPr lang="en-CA" dirty="0"/>
              <a:t> </a:t>
            </a:r>
            <a:r>
              <a:rPr lang="en-CA" dirty="0" err="1"/>
              <a:t>eum</a:t>
            </a:r>
            <a:r>
              <a:rPr lang="en-CA" dirty="0"/>
              <a:t> ipsum </a:t>
            </a:r>
            <a:r>
              <a:rPr lang="en-CA" dirty="0" err="1"/>
              <a:t>magni</a:t>
            </a:r>
            <a:r>
              <a:rPr lang="en-CA" dirty="0"/>
              <a:t> hic </a:t>
            </a:r>
            <a:r>
              <a:rPr lang="en-CA" dirty="0" err="1"/>
              <a:t>quia</a:t>
            </a:r>
            <a:r>
              <a:rPr lang="en-CA" dirty="0"/>
              <a:t> delectus! Rem </a:t>
            </a:r>
            <a:r>
              <a:rPr lang="en-CA" dirty="0" err="1"/>
              <a:t>officia</a:t>
            </a:r>
            <a:r>
              <a:rPr lang="en-CA" dirty="0"/>
              <a:t> labore qui autem </a:t>
            </a:r>
            <a:r>
              <a:rPr lang="en-CA" dirty="0" err="1"/>
              <a:t>omnis</a:t>
            </a:r>
            <a:r>
              <a:rPr lang="en-CA" dirty="0"/>
              <a:t> in </a:t>
            </a:r>
            <a:r>
              <a:rPr lang="en-CA" dirty="0" err="1"/>
              <a:t>impedit</a:t>
            </a:r>
            <a:r>
              <a:rPr lang="en-CA" dirty="0"/>
              <a:t> </a:t>
            </a:r>
            <a:r>
              <a:rPr lang="en-CA" dirty="0" err="1"/>
              <a:t>omnis</a:t>
            </a:r>
            <a:r>
              <a:rPr lang="en-CA" dirty="0"/>
              <a:t> sed dolor libero. Qui dolor </a:t>
            </a:r>
            <a:r>
              <a:rPr lang="en-CA" dirty="0" err="1"/>
              <a:t>molestiae</a:t>
            </a:r>
            <a:r>
              <a:rPr lang="en-CA" dirty="0"/>
              <a:t> in </a:t>
            </a:r>
            <a:r>
              <a:rPr lang="en-CA" dirty="0" err="1"/>
              <a:t>laboriosam</a:t>
            </a:r>
            <a:r>
              <a:rPr lang="en-CA" dirty="0"/>
              <a:t> </a:t>
            </a:r>
            <a:r>
              <a:rPr lang="en-CA" dirty="0" err="1"/>
              <a:t>ipsam</a:t>
            </a:r>
            <a:r>
              <a:rPr lang="en-CA" dirty="0"/>
              <a:t> </a:t>
            </a:r>
            <a:r>
              <a:rPr lang="en-CA" dirty="0" err="1"/>
              <a:t>ea</a:t>
            </a:r>
            <a:r>
              <a:rPr lang="en-CA" dirty="0"/>
              <a:t> </a:t>
            </a:r>
            <a:r>
              <a:rPr lang="en-CA" dirty="0" err="1"/>
              <a:t>eligendi</a:t>
            </a:r>
            <a:r>
              <a:rPr lang="en-CA" dirty="0"/>
              <a:t> </a:t>
            </a:r>
            <a:r>
              <a:rPr lang="en-CA" dirty="0" err="1"/>
              <a:t>accusamus</a:t>
            </a:r>
            <a:r>
              <a:rPr lang="en-CA" dirty="0"/>
              <a:t> et corporis </a:t>
            </a:r>
            <a:r>
              <a:rPr lang="en-CA" dirty="0" err="1"/>
              <a:t>sint</a:t>
            </a:r>
            <a:r>
              <a:rPr lang="en-CA" dirty="0"/>
              <a:t>. beatae non dolor </a:t>
            </a:r>
            <a:r>
              <a:rPr lang="en-CA" dirty="0" err="1"/>
              <a:t>quis</a:t>
            </a:r>
            <a:r>
              <a:rPr lang="en-CA" dirty="0"/>
              <a:t> </a:t>
            </a:r>
            <a:r>
              <a:rPr lang="en-CA" dirty="0" err="1"/>
              <a:t>ea</a:t>
            </a:r>
            <a:r>
              <a:rPr lang="en-CA" dirty="0"/>
              <a:t> </a:t>
            </a:r>
            <a:r>
              <a:rPr lang="en-CA" dirty="0" err="1"/>
              <a:t>consequatur</a:t>
            </a:r>
            <a:r>
              <a:rPr lang="en-CA" dirty="0"/>
              <a:t> </a:t>
            </a:r>
            <a:r>
              <a:rPr lang="en-CA" dirty="0" err="1"/>
              <a:t>velit</a:t>
            </a:r>
            <a:r>
              <a:rPr lang="en-CA" dirty="0"/>
              <a:t>. </a:t>
            </a:r>
          </a:p>
          <a:p>
            <a:r>
              <a:rPr lang="en-CA" dirty="0"/>
              <a:t>Est </a:t>
            </a:r>
            <a:r>
              <a:rPr lang="en-CA" dirty="0" err="1"/>
              <a:t>laboriosam</a:t>
            </a:r>
            <a:r>
              <a:rPr lang="en-CA" dirty="0"/>
              <a:t> </a:t>
            </a:r>
            <a:r>
              <a:rPr lang="en-CA" dirty="0" err="1"/>
              <a:t>omnis</a:t>
            </a:r>
            <a:r>
              <a:rPr lang="en-CA" dirty="0"/>
              <a:t> sed </a:t>
            </a:r>
            <a:r>
              <a:rPr lang="en-CA" dirty="0" err="1"/>
              <a:t>fuga</a:t>
            </a:r>
            <a:r>
              <a:rPr lang="en-CA" dirty="0"/>
              <a:t> </a:t>
            </a:r>
            <a:r>
              <a:rPr lang="en-CA" dirty="0" err="1"/>
              <a:t>facere</a:t>
            </a:r>
            <a:r>
              <a:rPr lang="en-CA" dirty="0"/>
              <a:t> </a:t>
            </a:r>
            <a:r>
              <a:rPr lang="en-CA" dirty="0" err="1"/>
              <a:t>ut</a:t>
            </a:r>
            <a:r>
              <a:rPr lang="en-CA" dirty="0"/>
              <a:t> </a:t>
            </a:r>
            <a:r>
              <a:rPr lang="en-CA" dirty="0" err="1"/>
              <a:t>voluptatem</a:t>
            </a:r>
            <a:r>
              <a:rPr lang="en-CA" dirty="0"/>
              <a:t> </a:t>
            </a:r>
            <a:r>
              <a:rPr lang="en-CA" dirty="0" err="1"/>
              <a:t>pariatur</a:t>
            </a:r>
            <a:r>
              <a:rPr lang="en-CA" dirty="0"/>
              <a:t> </a:t>
            </a:r>
            <a:r>
              <a:rPr lang="en-CA" dirty="0" err="1"/>
              <a:t>aut</a:t>
            </a:r>
            <a:r>
              <a:rPr lang="en-CA" dirty="0"/>
              <a:t> nobis </a:t>
            </a:r>
            <a:r>
              <a:rPr lang="en-CA" dirty="0" err="1"/>
              <a:t>pariatur</a:t>
            </a:r>
            <a:r>
              <a:rPr lang="en-CA" dirty="0"/>
              <a:t> sit </a:t>
            </a:r>
            <a:r>
              <a:rPr lang="en-CA" dirty="0" err="1"/>
              <a:t>amet</a:t>
            </a:r>
            <a:r>
              <a:rPr lang="en-CA" dirty="0"/>
              <a:t> </a:t>
            </a:r>
            <a:r>
              <a:rPr lang="en-CA" dirty="0" err="1"/>
              <a:t>consequuntur</a:t>
            </a:r>
            <a:r>
              <a:rPr lang="en-CA" dirty="0"/>
              <a:t>. Est </a:t>
            </a:r>
            <a:r>
              <a:rPr lang="en-CA" dirty="0" err="1"/>
              <a:t>deserunt</a:t>
            </a:r>
            <a:r>
              <a:rPr lang="en-CA" dirty="0"/>
              <a:t> </a:t>
            </a:r>
            <a:r>
              <a:rPr lang="en-CA" dirty="0" err="1"/>
              <a:t>illo</a:t>
            </a:r>
            <a:r>
              <a:rPr lang="en-CA" dirty="0"/>
              <a:t> sed </a:t>
            </a:r>
            <a:r>
              <a:rPr lang="en-CA" dirty="0" err="1"/>
              <a:t>inventore</a:t>
            </a:r>
            <a:r>
              <a:rPr lang="en-CA" dirty="0"/>
              <a:t> </a:t>
            </a:r>
            <a:r>
              <a:rPr lang="en-CA" dirty="0" err="1"/>
              <a:t>aliquam</a:t>
            </a:r>
            <a:r>
              <a:rPr lang="en-CA" dirty="0"/>
              <a:t> qui </a:t>
            </a:r>
            <a:r>
              <a:rPr lang="en-CA" dirty="0" err="1"/>
              <a:t>officiis</a:t>
            </a:r>
            <a:r>
              <a:rPr lang="en-CA" dirty="0"/>
              <a:t> eius et quos </a:t>
            </a:r>
            <a:r>
              <a:rPr lang="en-CA" dirty="0" err="1"/>
              <a:t>quia</a:t>
            </a:r>
            <a:r>
              <a:rPr lang="en-CA" dirty="0"/>
              <a:t>. </a:t>
            </a:r>
            <a:r>
              <a:rPr lang="en-CA" dirty="0" err="1"/>
              <a:t>Aut</a:t>
            </a:r>
            <a:r>
              <a:rPr lang="en-CA" dirty="0"/>
              <a:t> fugit dicta </a:t>
            </a:r>
            <a:r>
              <a:rPr lang="en-CA" dirty="0" err="1"/>
              <a:t>aut</a:t>
            </a:r>
            <a:r>
              <a:rPr lang="en-CA" dirty="0"/>
              <a:t> </a:t>
            </a:r>
            <a:r>
              <a:rPr lang="en-CA" dirty="0" err="1"/>
              <a:t>repellat</a:t>
            </a:r>
            <a:r>
              <a:rPr lang="en-CA" dirty="0"/>
              <a:t> facilis ad </a:t>
            </a:r>
            <a:r>
              <a:rPr lang="en-CA" dirty="0" err="1"/>
              <a:t>eaque</a:t>
            </a:r>
            <a:r>
              <a:rPr lang="en-CA" dirty="0"/>
              <a:t> </a:t>
            </a:r>
            <a:r>
              <a:rPr lang="en-CA" dirty="0" err="1"/>
              <a:t>aperiam</a:t>
            </a:r>
            <a:r>
              <a:rPr lang="en-CA" dirty="0"/>
              <a:t> </a:t>
            </a:r>
            <a:r>
              <a:rPr lang="en-CA" dirty="0" err="1"/>
              <a:t>ut</a:t>
            </a:r>
            <a:r>
              <a:rPr lang="en-CA" dirty="0"/>
              <a:t> </a:t>
            </a:r>
            <a:r>
              <a:rPr lang="en-CA" dirty="0" err="1"/>
              <a:t>quisquam</a:t>
            </a:r>
            <a:r>
              <a:rPr lang="en-CA" dirty="0"/>
              <a:t> </a:t>
            </a:r>
            <a:r>
              <a:rPr lang="en-CA" dirty="0" err="1"/>
              <a:t>quia</a:t>
            </a:r>
            <a:r>
              <a:rPr lang="en-CA" dirty="0"/>
              <a:t> Vel </a:t>
            </a:r>
            <a:r>
              <a:rPr lang="en-CA" dirty="0" err="1"/>
              <a:t>unde</a:t>
            </a:r>
            <a:r>
              <a:rPr lang="en-CA" dirty="0"/>
              <a:t> </a:t>
            </a:r>
            <a:r>
              <a:rPr lang="en-CA" dirty="0" err="1"/>
              <a:t>enim</a:t>
            </a:r>
            <a:r>
              <a:rPr lang="en-CA" dirty="0"/>
              <a:t>.</a:t>
            </a:r>
          </a:p>
        </p:txBody>
      </p:sp>
    </p:spTree>
    <p:extLst>
      <p:ext uri="{BB962C8B-B14F-4D97-AF65-F5344CB8AC3E}">
        <p14:creationId xmlns:p14="http://schemas.microsoft.com/office/powerpoint/2010/main" val="3305981844"/>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1 white">
    <p:bg>
      <p:bgPr>
        <a:solidFill>
          <a:srgbClr val="F2F2F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295BA-6EB4-A80A-F98F-BDCE5CD9DD8F}"/>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noRot="1" noMove="1" noResize="1" noEditPoints="1" noAdjustHandles="1" noChangeArrowheads="1" noChangeShapeType="1"/>
          </p:cNvSpPr>
          <p:nvPr>
            <p:ph type="title" hasCustomPrompt="1"/>
          </p:nvPr>
        </p:nvSpPr>
        <p:spPr>
          <a:xfrm>
            <a:off x="598517" y="2658147"/>
            <a:ext cx="9310254" cy="1940705"/>
          </a:xfrm>
          <a:prstGeom prst="rect">
            <a:avLst/>
          </a:prstGeom>
        </p:spPr>
        <p:txBody>
          <a:bodyPr lIns="0" tIns="0" rIns="0" bIns="0" anchor="b" anchorCtr="0"/>
          <a:lstStyle>
            <a:lvl1pPr>
              <a:defRPr sz="5000" b="1" i="0">
                <a:solidFill>
                  <a:schemeClr val="tx1"/>
                </a:solidFill>
                <a:latin typeface="Work Sans" pitchFamily="2" charset="77"/>
              </a:defRPr>
            </a:lvl1pPr>
          </a:lstStyle>
          <a:p>
            <a:r>
              <a:rPr lang="en-US" dirty="0"/>
              <a:t>Intro slide header. </a:t>
            </a:r>
            <a:br>
              <a:rPr lang="en-US" dirty="0"/>
            </a:br>
            <a:r>
              <a:rPr lang="en-US" dirty="0"/>
              <a:t>Please use a maximum </a:t>
            </a:r>
            <a:br>
              <a:rPr lang="en-US" dirty="0"/>
            </a:br>
            <a:r>
              <a:rPr lang="en-US" dirty="0"/>
              <a:t>of three to four lines.  </a:t>
            </a:r>
          </a:p>
        </p:txBody>
      </p:sp>
      <p:pic>
        <p:nvPicPr>
          <p:cNvPr id="5" name="Picture 4">
            <a:extLst>
              <a:ext uri="{FF2B5EF4-FFF2-40B4-BE49-F238E27FC236}">
                <a16:creationId xmlns:a16="http://schemas.microsoft.com/office/drawing/2014/main" id="{F17BD869-7634-D6B2-503B-ABB879397985}"/>
              </a:ext>
            </a:extLst>
          </p:cNvPr>
          <p:cNvPicPr>
            <a:picLocks noChangeAspect="1"/>
          </p:cNvPicPr>
          <p:nvPr userDrawn="1"/>
        </p:nvPicPr>
        <p:blipFill>
          <a:blip r:embed="rId3"/>
          <a:stretch>
            <a:fillRect/>
          </a:stretch>
        </p:blipFill>
        <p:spPr>
          <a:xfrm>
            <a:off x="620286" y="581057"/>
            <a:ext cx="1557681" cy="359688"/>
          </a:xfrm>
          <a:prstGeom prst="rect">
            <a:avLst/>
          </a:prstGeom>
        </p:spPr>
      </p:pic>
      <p:sp>
        <p:nvSpPr>
          <p:cNvPr id="6" name="Text Placeholder 20">
            <a:extLst>
              <a:ext uri="{FF2B5EF4-FFF2-40B4-BE49-F238E27FC236}">
                <a16:creationId xmlns:a16="http://schemas.microsoft.com/office/drawing/2014/main" id="{2F27EA7A-6E88-596C-DAEC-E87DE767F61E}"/>
              </a:ext>
            </a:extLst>
          </p:cNvPr>
          <p:cNvSpPr>
            <a:spLocks noGrp="1"/>
          </p:cNvSpPr>
          <p:nvPr>
            <p:ph type="body" sz="quarter" idx="10" hasCustomPrompt="1"/>
          </p:nvPr>
        </p:nvSpPr>
        <p:spPr>
          <a:xfrm>
            <a:off x="622370" y="6080819"/>
            <a:ext cx="3582987" cy="153866"/>
          </a:xfrm>
          <a:prstGeom prst="rect">
            <a:avLst/>
          </a:prstGeom>
        </p:spPr>
        <p:txBody>
          <a:bodyPr lIns="0" tIns="0" rIns="0" bIns="0"/>
          <a:lstStyle>
            <a:lvl1pPr marL="0" indent="0">
              <a:buNone/>
              <a:defRPr sz="1000" spc="300">
                <a:solidFill>
                  <a:schemeClr val="tx1"/>
                </a:solidFill>
                <a:latin typeface="Work Sans" pitchFamily="2" charset="77"/>
              </a:defRPr>
            </a:lvl1pPr>
          </a:lstStyle>
          <a:p>
            <a:pPr lvl="0"/>
            <a:r>
              <a:rPr lang="en-US" dirty="0"/>
              <a:t>NAME OF FACULTY OR DEPARTMENT</a:t>
            </a:r>
          </a:p>
        </p:txBody>
      </p:sp>
      <p:sp>
        <p:nvSpPr>
          <p:cNvPr id="4" name="Rectangle 3">
            <a:extLst>
              <a:ext uri="{FF2B5EF4-FFF2-40B4-BE49-F238E27FC236}">
                <a16:creationId xmlns:a16="http://schemas.microsoft.com/office/drawing/2014/main" id="{1D03C14C-6DF9-522C-6E04-9942293D9AC5}"/>
              </a:ext>
            </a:extLst>
          </p:cNvPr>
          <p:cNvSpPr/>
          <p:nvPr userDrawn="1"/>
        </p:nvSpPr>
        <p:spPr>
          <a:xfrm>
            <a:off x="642360" y="5092615"/>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819210"/>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columns 1 garnet">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99B9742-1635-71FB-48DE-9BFBCDE9E4CA}"/>
              </a:ext>
            </a:extLst>
          </p:cNvPr>
          <p:cNvSpPr/>
          <p:nvPr userDrawn="1"/>
        </p:nvSpPr>
        <p:spPr>
          <a:xfrm>
            <a:off x="0" y="0"/>
            <a:ext cx="5235879" cy="6858000"/>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rgbClr val="8F001A"/>
          </a:solidFill>
        </p:spPr>
        <p:txBody>
          <a:bodyPr wrap="square" lIns="0" tIns="0" rIns="0" bIns="0" rtlCol="0"/>
          <a:lstStyle/>
          <a:p>
            <a:pPr defTabSz="914430">
              <a:defRPr/>
            </a:pPr>
            <a:endParaRPr sz="1351">
              <a:solidFill>
                <a:prstClr val="black"/>
              </a:solidFill>
              <a:latin typeface="Arial Narrow" panose="020B0604020202020204" pitchFamily="34" charset="0"/>
            </a:endParaRPr>
          </a:p>
        </p:txBody>
      </p:sp>
      <p:pic>
        <p:nvPicPr>
          <p:cNvPr id="6" name="Picture 5">
            <a:extLst>
              <a:ext uri="{FF2B5EF4-FFF2-40B4-BE49-F238E27FC236}">
                <a16:creationId xmlns:a16="http://schemas.microsoft.com/office/drawing/2014/main" id="{CDE79F08-5C37-E49F-8493-2B87E22AA3CB}"/>
              </a:ext>
            </a:extLst>
          </p:cNvPr>
          <p:cNvPicPr>
            <a:picLocks noChangeAspect="1"/>
          </p:cNvPicPr>
          <p:nvPr userDrawn="1"/>
        </p:nvPicPr>
        <p:blipFill>
          <a:blip r:embed="rId2"/>
          <a:stretch>
            <a:fillRect/>
          </a:stretch>
        </p:blipFill>
        <p:spPr>
          <a:xfrm>
            <a:off x="587565" y="456416"/>
            <a:ext cx="281479" cy="323649"/>
          </a:xfrm>
          <a:prstGeom prst="rect">
            <a:avLst/>
          </a:prstGeom>
        </p:spPr>
      </p:pic>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591801" y="1799340"/>
            <a:ext cx="4018299" cy="782098"/>
          </a:xfrm>
          <a:prstGeom prst="rect">
            <a:avLst/>
          </a:prstGeom>
        </p:spPr>
        <p:txBody>
          <a:bodyPr lIns="0" tIns="0" rIns="0" bIns="0" anchor="ctr" anchorCtr="0"/>
          <a:lstStyle>
            <a:lvl1pPr marL="0" indent="0">
              <a:lnSpc>
                <a:spcPct val="100000"/>
              </a:lnSpc>
              <a:buNone/>
              <a:defRPr sz="4200" b="1">
                <a:solidFill>
                  <a:schemeClr val="bg1"/>
                </a:solidFill>
                <a:latin typeface="Work Sans" pitchFamily="2" charset="77"/>
              </a:defRPr>
            </a:lvl1pPr>
          </a:lstStyle>
          <a:p>
            <a:pPr lvl="0"/>
            <a:r>
              <a:rPr lang="en-US" dirty="0"/>
              <a:t>Title for page content</a:t>
            </a:r>
          </a:p>
        </p:txBody>
      </p:sp>
      <p:sp>
        <p:nvSpPr>
          <p:cNvPr id="4" name="Text Placeholder 3">
            <a:extLst>
              <a:ext uri="{FF2B5EF4-FFF2-40B4-BE49-F238E27FC236}">
                <a16:creationId xmlns:a16="http://schemas.microsoft.com/office/drawing/2014/main" id="{9C8BCDF2-4D59-6B48-9D80-2E2F0020683F}"/>
              </a:ext>
            </a:extLst>
          </p:cNvPr>
          <p:cNvSpPr>
            <a:spLocks noGrp="1"/>
          </p:cNvSpPr>
          <p:nvPr>
            <p:ph type="body" sz="quarter" idx="13" hasCustomPrompt="1"/>
          </p:nvPr>
        </p:nvSpPr>
        <p:spPr>
          <a:xfrm>
            <a:off x="607285" y="6259779"/>
            <a:ext cx="3815628" cy="169201"/>
          </a:xfrm>
          <a:prstGeom prst="rect">
            <a:avLst/>
          </a:prstGeom>
        </p:spPr>
        <p:txBody>
          <a:bodyPr lIns="0" tIns="0" rIns="0" bIns="0"/>
          <a:lstStyle>
            <a:lvl1pPr marL="0" indent="0" algn="l">
              <a:buNone/>
              <a:defRPr sz="1000" spc="300">
                <a:solidFill>
                  <a:schemeClr val="bg1"/>
                </a:solidFill>
                <a:latin typeface="Work Sans" pitchFamily="2" charset="77"/>
              </a:defRPr>
            </a:lvl1pPr>
          </a:lstStyle>
          <a:p>
            <a:pPr lvl="0"/>
            <a:r>
              <a:rPr lang="en-US" dirty="0"/>
              <a:t>THIS IS FOR THE PRESENTATION NAME</a:t>
            </a:r>
          </a:p>
        </p:txBody>
      </p:sp>
      <p:sp>
        <p:nvSpPr>
          <p:cNvPr id="3" name="Rectangle 2">
            <a:extLst>
              <a:ext uri="{FF2B5EF4-FFF2-40B4-BE49-F238E27FC236}">
                <a16:creationId xmlns:a16="http://schemas.microsoft.com/office/drawing/2014/main" id="{4F015558-FCC9-6FD2-F9AE-08477B349A26}"/>
              </a:ext>
            </a:extLst>
          </p:cNvPr>
          <p:cNvSpPr>
            <a:spLocks noChangeAspect="1"/>
          </p:cNvSpPr>
          <p:nvPr userDrawn="1"/>
        </p:nvSpPr>
        <p:spPr>
          <a:xfrm>
            <a:off x="607285" y="3250656"/>
            <a:ext cx="846000" cy="169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FC22423B-040F-F4AA-2D14-0B3BBBAF29C5}"/>
              </a:ext>
            </a:extLst>
          </p:cNvPr>
          <p:cNvSpPr>
            <a:spLocks noGrp="1"/>
          </p:cNvSpPr>
          <p:nvPr>
            <p:ph type="body" sz="quarter" idx="16" hasCustomPrompt="1"/>
          </p:nvPr>
        </p:nvSpPr>
        <p:spPr>
          <a:xfrm>
            <a:off x="607285" y="3981576"/>
            <a:ext cx="3903662" cy="1160351"/>
          </a:xfrm>
          <a:prstGeom prst="rect">
            <a:avLst/>
          </a:prstGeom>
        </p:spPr>
        <p:txBody>
          <a:bodyPr lIns="0" tIns="0" rIns="0" bIns="0"/>
          <a:lstStyle>
            <a:lvl1pPr marL="0" indent="0">
              <a:lnSpc>
                <a:spcPct val="100000"/>
              </a:lnSpc>
              <a:spcBef>
                <a:spcPts val="0"/>
              </a:spcBef>
              <a:spcAft>
                <a:spcPts val="2200"/>
              </a:spcAft>
              <a:buNone/>
              <a:defRPr sz="1600">
                <a:solidFill>
                  <a:schemeClr val="bg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a:t>Lorem ipsum dolor sit </a:t>
            </a:r>
            <a:r>
              <a:rPr lang="en-CA" dirty="0" err="1"/>
              <a:t>amet</a:t>
            </a:r>
            <a:r>
              <a:rPr lang="en-CA" dirty="0"/>
              <a:t>. Qui </a:t>
            </a:r>
            <a:r>
              <a:rPr lang="en-CA" dirty="0" err="1"/>
              <a:t>earum</a:t>
            </a:r>
            <a:r>
              <a:rPr lang="en-CA" dirty="0"/>
              <a:t> </a:t>
            </a:r>
            <a:r>
              <a:rPr lang="en-CA" dirty="0" err="1"/>
              <a:t>modi</a:t>
            </a:r>
            <a:r>
              <a:rPr lang="en-CA" dirty="0"/>
              <a:t> </a:t>
            </a:r>
            <a:r>
              <a:rPr lang="en-CA" dirty="0" err="1"/>
              <a:t>aut</a:t>
            </a:r>
            <a:r>
              <a:rPr lang="en-CA" dirty="0"/>
              <a:t> porro </a:t>
            </a:r>
            <a:r>
              <a:rPr lang="en-CA" dirty="0" err="1"/>
              <a:t>assumenda</a:t>
            </a:r>
            <a:r>
              <a:rPr lang="en-CA" dirty="0"/>
              <a:t> sit </a:t>
            </a:r>
            <a:r>
              <a:rPr lang="en-CA" dirty="0" err="1"/>
              <a:t>quia</a:t>
            </a:r>
            <a:r>
              <a:rPr lang="en-CA" dirty="0"/>
              <a:t> delectus! </a:t>
            </a:r>
          </a:p>
        </p:txBody>
      </p:sp>
      <p:sp>
        <p:nvSpPr>
          <p:cNvPr id="9" name="Text Placeholder 4">
            <a:extLst>
              <a:ext uri="{FF2B5EF4-FFF2-40B4-BE49-F238E27FC236}">
                <a16:creationId xmlns:a16="http://schemas.microsoft.com/office/drawing/2014/main" id="{174C6462-6088-7E9F-88C8-0A330B33609B}"/>
              </a:ext>
            </a:extLst>
          </p:cNvPr>
          <p:cNvSpPr>
            <a:spLocks noGrp="1"/>
          </p:cNvSpPr>
          <p:nvPr>
            <p:ph type="body" sz="quarter" idx="17" hasCustomPrompt="1"/>
          </p:nvPr>
        </p:nvSpPr>
        <p:spPr>
          <a:xfrm>
            <a:off x="6096000" y="618240"/>
            <a:ext cx="5373107" cy="5274560"/>
          </a:xfrm>
          <a:prstGeom prst="rect">
            <a:avLst/>
          </a:prstGeom>
        </p:spPr>
        <p:txBody>
          <a:bodyPr lIns="0" tIns="0" rIns="0" bIns="0"/>
          <a:lstStyle>
            <a:lvl1pPr marL="285750" indent="-285750">
              <a:lnSpc>
                <a:spcPct val="100000"/>
              </a:lnSpc>
              <a:spcBef>
                <a:spcPts val="0"/>
              </a:spcBef>
              <a:spcAft>
                <a:spcPts val="2200"/>
              </a:spcAft>
              <a:buFont typeface="Arial" panose="020B0604020202020204" pitchFamily="34" charset="0"/>
              <a:buChar char="•"/>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p>
          <a:p>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r>
              <a:rPr lang="en-CA" dirty="0" err="1"/>
              <a:t>perspiciatis</a:t>
            </a:r>
            <a:r>
              <a:rPr lang="en-CA" dirty="0"/>
              <a:t> </a:t>
            </a:r>
            <a:r>
              <a:rPr lang="en-CA" dirty="0" err="1"/>
              <a:t>voluptatem</a:t>
            </a:r>
            <a:r>
              <a:rPr lang="en-CA" dirty="0"/>
              <a:t>? </a:t>
            </a:r>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p>
          <a:p>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ea.</a:t>
            </a:r>
          </a:p>
          <a:p>
            <a:r>
              <a:rPr lang="en-CA" dirty="0"/>
              <a:t>Lorem ipsum dolor sit </a:t>
            </a:r>
            <a:r>
              <a:rPr lang="en-CA" dirty="0" err="1"/>
              <a:t>amet</a:t>
            </a:r>
            <a:r>
              <a:rPr lang="en-CA" dirty="0"/>
              <a:t>. Et </a:t>
            </a:r>
            <a:r>
              <a:rPr lang="en-CA" dirty="0" err="1"/>
              <a:t>repudiandae</a:t>
            </a:r>
            <a:r>
              <a:rPr lang="en-CA" dirty="0"/>
              <a:t> </a:t>
            </a:r>
            <a:r>
              <a:rPr lang="en-CA" dirty="0" err="1"/>
              <a:t>enim</a:t>
            </a:r>
            <a:r>
              <a:rPr lang="en-CA" dirty="0"/>
              <a:t> quo </a:t>
            </a:r>
            <a:r>
              <a:rPr lang="en-CA" dirty="0" err="1"/>
              <a:t>tenetur</a:t>
            </a:r>
            <a:r>
              <a:rPr lang="en-CA" dirty="0"/>
              <a:t> nobis ex </a:t>
            </a:r>
            <a:r>
              <a:rPr lang="en-CA" dirty="0" err="1"/>
              <a:t>perspiciatis</a:t>
            </a:r>
            <a:r>
              <a:rPr lang="en-CA" dirty="0"/>
              <a:t> </a:t>
            </a:r>
            <a:r>
              <a:rPr lang="en-CA" dirty="0" err="1"/>
              <a:t>consectetur</a:t>
            </a:r>
            <a:r>
              <a:rPr lang="en-CA" dirty="0"/>
              <a:t> sit </a:t>
            </a:r>
          </a:p>
          <a:p>
            <a:r>
              <a:rPr lang="en-CA" dirty="0" err="1"/>
              <a:t>Laboriosam</a:t>
            </a:r>
            <a:r>
              <a:rPr lang="en-CA" dirty="0"/>
              <a:t> culpa. Ut </a:t>
            </a:r>
            <a:r>
              <a:rPr lang="en-CA" dirty="0" err="1"/>
              <a:t>omnis</a:t>
            </a:r>
            <a:r>
              <a:rPr lang="en-CA" dirty="0"/>
              <a:t> ipsum vel </a:t>
            </a:r>
            <a:r>
              <a:rPr lang="en-CA" dirty="0" err="1"/>
              <a:t>aperiam</a:t>
            </a:r>
            <a:r>
              <a:rPr lang="en-CA" dirty="0"/>
              <a:t> </a:t>
            </a:r>
            <a:r>
              <a:rPr lang="en-CA" dirty="0" err="1"/>
              <a:t>optio</a:t>
            </a:r>
            <a:r>
              <a:rPr lang="en-CA" dirty="0"/>
              <a:t> </a:t>
            </a:r>
            <a:r>
              <a:rPr lang="en-CA" dirty="0" err="1"/>
              <a:t>aut</a:t>
            </a:r>
            <a:r>
              <a:rPr lang="en-CA" dirty="0"/>
              <a:t> </a:t>
            </a:r>
            <a:r>
              <a:rPr lang="en-CA" dirty="0" err="1"/>
              <a:t>vero</a:t>
            </a:r>
            <a:r>
              <a:rPr lang="en-CA" dirty="0"/>
              <a:t> </a:t>
            </a:r>
            <a:r>
              <a:rPr lang="en-CA" dirty="0" err="1"/>
              <a:t>doloribus</a:t>
            </a:r>
            <a:r>
              <a:rPr lang="en-CA" dirty="0"/>
              <a:t> a </a:t>
            </a:r>
            <a:r>
              <a:rPr lang="en-CA" dirty="0" err="1"/>
              <a:t>accusamus</a:t>
            </a:r>
            <a:r>
              <a:rPr lang="en-CA" dirty="0"/>
              <a:t> </a:t>
            </a:r>
            <a:r>
              <a:rPr lang="en-CA" dirty="0" err="1"/>
              <a:t>aliquid</a:t>
            </a:r>
            <a:r>
              <a:rPr lang="en-CA" dirty="0"/>
              <a:t> in libero </a:t>
            </a:r>
            <a:r>
              <a:rPr lang="en-CA" dirty="0" err="1"/>
              <a:t>doloremque</a:t>
            </a:r>
            <a:r>
              <a:rPr lang="en-CA" dirty="0"/>
              <a:t>! </a:t>
            </a:r>
          </a:p>
          <a:p>
            <a:endParaRPr lang="en-CA" dirty="0"/>
          </a:p>
        </p:txBody>
      </p:sp>
    </p:spTree>
    <p:extLst>
      <p:ext uri="{BB962C8B-B14F-4D97-AF65-F5344CB8AC3E}">
        <p14:creationId xmlns:p14="http://schemas.microsoft.com/office/powerpoint/2010/main" val="3725092755"/>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columns 1 charcoal">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C79988B4-D495-2013-7DE7-069AE4AE154D}"/>
              </a:ext>
            </a:extLst>
          </p:cNvPr>
          <p:cNvSpPr>
            <a:spLocks noGrp="1"/>
          </p:cNvSpPr>
          <p:nvPr>
            <p:ph type="body" sz="quarter" idx="17" hasCustomPrompt="1"/>
          </p:nvPr>
        </p:nvSpPr>
        <p:spPr>
          <a:xfrm>
            <a:off x="6096000" y="618240"/>
            <a:ext cx="5373107" cy="5274560"/>
          </a:xfrm>
          <a:prstGeom prst="rect">
            <a:avLst/>
          </a:prstGeom>
        </p:spPr>
        <p:txBody>
          <a:bodyPr lIns="0" tIns="0" rIns="0" bIns="0"/>
          <a:lstStyle>
            <a:lvl1pPr marL="285750" indent="-285750">
              <a:lnSpc>
                <a:spcPct val="100000"/>
              </a:lnSpc>
              <a:spcBef>
                <a:spcPts val="0"/>
              </a:spcBef>
              <a:spcAft>
                <a:spcPts val="2200"/>
              </a:spcAft>
              <a:buFont typeface="Arial" panose="020B0604020202020204" pitchFamily="34" charset="0"/>
              <a:buChar char="•"/>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p>
          <a:p>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r>
              <a:rPr lang="en-CA" dirty="0" err="1"/>
              <a:t>perspiciatis</a:t>
            </a:r>
            <a:r>
              <a:rPr lang="en-CA" dirty="0"/>
              <a:t> </a:t>
            </a:r>
            <a:r>
              <a:rPr lang="en-CA" dirty="0" err="1"/>
              <a:t>voluptatem</a:t>
            </a:r>
            <a:r>
              <a:rPr lang="en-CA" dirty="0"/>
              <a:t>? </a:t>
            </a:r>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p>
          <a:p>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ea.</a:t>
            </a:r>
          </a:p>
          <a:p>
            <a:r>
              <a:rPr lang="en-CA" dirty="0"/>
              <a:t>Lorem ipsum dolor sit </a:t>
            </a:r>
            <a:r>
              <a:rPr lang="en-CA" dirty="0" err="1"/>
              <a:t>amet</a:t>
            </a:r>
            <a:r>
              <a:rPr lang="en-CA" dirty="0"/>
              <a:t>. Et </a:t>
            </a:r>
            <a:r>
              <a:rPr lang="en-CA" dirty="0" err="1"/>
              <a:t>repudiandae</a:t>
            </a:r>
            <a:r>
              <a:rPr lang="en-CA" dirty="0"/>
              <a:t> </a:t>
            </a:r>
            <a:r>
              <a:rPr lang="en-CA" dirty="0" err="1"/>
              <a:t>enim</a:t>
            </a:r>
            <a:r>
              <a:rPr lang="en-CA" dirty="0"/>
              <a:t> quo </a:t>
            </a:r>
            <a:r>
              <a:rPr lang="en-CA" dirty="0" err="1"/>
              <a:t>tenetur</a:t>
            </a:r>
            <a:r>
              <a:rPr lang="en-CA" dirty="0"/>
              <a:t> nobis ex </a:t>
            </a:r>
            <a:r>
              <a:rPr lang="en-CA" dirty="0" err="1"/>
              <a:t>perspiciatis</a:t>
            </a:r>
            <a:r>
              <a:rPr lang="en-CA" dirty="0"/>
              <a:t> </a:t>
            </a:r>
            <a:r>
              <a:rPr lang="en-CA" dirty="0" err="1"/>
              <a:t>consectetur</a:t>
            </a:r>
            <a:r>
              <a:rPr lang="en-CA" dirty="0"/>
              <a:t> sit </a:t>
            </a:r>
          </a:p>
          <a:p>
            <a:r>
              <a:rPr lang="en-CA" dirty="0" err="1"/>
              <a:t>Laboriosam</a:t>
            </a:r>
            <a:r>
              <a:rPr lang="en-CA" dirty="0"/>
              <a:t> culpa. Ut </a:t>
            </a:r>
            <a:r>
              <a:rPr lang="en-CA" dirty="0" err="1"/>
              <a:t>omnis</a:t>
            </a:r>
            <a:r>
              <a:rPr lang="en-CA" dirty="0"/>
              <a:t> ipsum vel </a:t>
            </a:r>
            <a:r>
              <a:rPr lang="en-CA" dirty="0" err="1"/>
              <a:t>aperiam</a:t>
            </a:r>
            <a:r>
              <a:rPr lang="en-CA" dirty="0"/>
              <a:t> </a:t>
            </a:r>
            <a:r>
              <a:rPr lang="en-CA" dirty="0" err="1"/>
              <a:t>optio</a:t>
            </a:r>
            <a:r>
              <a:rPr lang="en-CA" dirty="0"/>
              <a:t> </a:t>
            </a:r>
            <a:r>
              <a:rPr lang="en-CA" dirty="0" err="1"/>
              <a:t>aut</a:t>
            </a:r>
            <a:r>
              <a:rPr lang="en-CA" dirty="0"/>
              <a:t> </a:t>
            </a:r>
            <a:r>
              <a:rPr lang="en-CA" dirty="0" err="1"/>
              <a:t>vero</a:t>
            </a:r>
            <a:r>
              <a:rPr lang="en-CA" dirty="0"/>
              <a:t> </a:t>
            </a:r>
            <a:r>
              <a:rPr lang="en-CA" dirty="0" err="1"/>
              <a:t>doloribus</a:t>
            </a:r>
            <a:r>
              <a:rPr lang="en-CA" dirty="0"/>
              <a:t> a </a:t>
            </a:r>
            <a:r>
              <a:rPr lang="en-CA" dirty="0" err="1"/>
              <a:t>accusamus</a:t>
            </a:r>
            <a:r>
              <a:rPr lang="en-CA" dirty="0"/>
              <a:t> </a:t>
            </a:r>
            <a:r>
              <a:rPr lang="en-CA" dirty="0" err="1"/>
              <a:t>aliquid</a:t>
            </a:r>
            <a:r>
              <a:rPr lang="en-CA" dirty="0"/>
              <a:t> in libero </a:t>
            </a:r>
            <a:r>
              <a:rPr lang="en-CA" dirty="0" err="1"/>
              <a:t>doloremque</a:t>
            </a:r>
            <a:r>
              <a:rPr lang="en-CA" dirty="0"/>
              <a:t>! </a:t>
            </a:r>
          </a:p>
          <a:p>
            <a:endParaRPr lang="en-CA" dirty="0"/>
          </a:p>
        </p:txBody>
      </p:sp>
      <p:sp>
        <p:nvSpPr>
          <p:cNvPr id="5" name="object 2">
            <a:extLst>
              <a:ext uri="{FF2B5EF4-FFF2-40B4-BE49-F238E27FC236}">
                <a16:creationId xmlns:a16="http://schemas.microsoft.com/office/drawing/2014/main" id="{D9522608-E1B4-FDC7-FEF6-D038A35442AC}"/>
              </a:ext>
            </a:extLst>
          </p:cNvPr>
          <p:cNvSpPr/>
          <p:nvPr userDrawn="1"/>
        </p:nvSpPr>
        <p:spPr>
          <a:xfrm>
            <a:off x="0" y="0"/>
            <a:ext cx="5235879" cy="6858000"/>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rgbClr val="2D2D2C"/>
          </a:solidFill>
        </p:spPr>
        <p:txBody>
          <a:bodyPr wrap="square" lIns="0" tIns="0" rIns="0" bIns="0" rtlCol="0"/>
          <a:lstStyle/>
          <a:p>
            <a:pPr defTabSz="914430">
              <a:defRPr/>
            </a:pPr>
            <a:endParaRPr sz="1351">
              <a:solidFill>
                <a:prstClr val="black"/>
              </a:solidFill>
              <a:latin typeface="Arial Narrow" panose="020B0604020202020204" pitchFamily="34" charset="0"/>
            </a:endParaRPr>
          </a:p>
        </p:txBody>
      </p:sp>
      <p:pic>
        <p:nvPicPr>
          <p:cNvPr id="8" name="Picture 7">
            <a:extLst>
              <a:ext uri="{FF2B5EF4-FFF2-40B4-BE49-F238E27FC236}">
                <a16:creationId xmlns:a16="http://schemas.microsoft.com/office/drawing/2014/main" id="{AD9AF212-2263-4BCF-A46B-DA6DF81C1914}"/>
              </a:ext>
            </a:extLst>
          </p:cNvPr>
          <p:cNvPicPr>
            <a:picLocks noChangeAspect="1"/>
          </p:cNvPicPr>
          <p:nvPr userDrawn="1"/>
        </p:nvPicPr>
        <p:blipFill>
          <a:blip r:embed="rId2"/>
          <a:stretch>
            <a:fillRect/>
          </a:stretch>
        </p:blipFill>
        <p:spPr>
          <a:xfrm>
            <a:off x="587565" y="456416"/>
            <a:ext cx="281479" cy="323649"/>
          </a:xfrm>
          <a:prstGeom prst="rect">
            <a:avLst/>
          </a:prstGeom>
        </p:spPr>
      </p:pic>
      <p:sp>
        <p:nvSpPr>
          <p:cNvPr id="10" name="Text Placeholder 15">
            <a:extLst>
              <a:ext uri="{FF2B5EF4-FFF2-40B4-BE49-F238E27FC236}">
                <a16:creationId xmlns:a16="http://schemas.microsoft.com/office/drawing/2014/main" id="{AF8D90A7-70B4-7BD4-4980-B09AA79D29FC}"/>
              </a:ext>
            </a:extLst>
          </p:cNvPr>
          <p:cNvSpPr>
            <a:spLocks noGrp="1"/>
          </p:cNvSpPr>
          <p:nvPr>
            <p:ph type="body" sz="quarter" idx="12" hasCustomPrompt="1"/>
          </p:nvPr>
        </p:nvSpPr>
        <p:spPr>
          <a:xfrm>
            <a:off x="591801" y="1799340"/>
            <a:ext cx="4018299" cy="782098"/>
          </a:xfrm>
          <a:prstGeom prst="rect">
            <a:avLst/>
          </a:prstGeom>
        </p:spPr>
        <p:txBody>
          <a:bodyPr lIns="0" tIns="0" rIns="0" bIns="0" anchor="ctr" anchorCtr="0"/>
          <a:lstStyle>
            <a:lvl1pPr marL="0" indent="0">
              <a:lnSpc>
                <a:spcPct val="100000"/>
              </a:lnSpc>
              <a:buNone/>
              <a:defRPr sz="4200" b="1">
                <a:solidFill>
                  <a:schemeClr val="bg1"/>
                </a:solidFill>
                <a:latin typeface="Work Sans" pitchFamily="2" charset="77"/>
              </a:defRPr>
            </a:lvl1pPr>
          </a:lstStyle>
          <a:p>
            <a:pPr lvl="0"/>
            <a:r>
              <a:rPr lang="en-US" dirty="0"/>
              <a:t>Title for page content</a:t>
            </a:r>
          </a:p>
        </p:txBody>
      </p:sp>
      <p:sp>
        <p:nvSpPr>
          <p:cNvPr id="11" name="Text Placeholder 3">
            <a:extLst>
              <a:ext uri="{FF2B5EF4-FFF2-40B4-BE49-F238E27FC236}">
                <a16:creationId xmlns:a16="http://schemas.microsoft.com/office/drawing/2014/main" id="{1A223919-A304-3C39-F5E1-591BA85BDEC3}"/>
              </a:ext>
            </a:extLst>
          </p:cNvPr>
          <p:cNvSpPr>
            <a:spLocks noGrp="1"/>
          </p:cNvSpPr>
          <p:nvPr>
            <p:ph type="body" sz="quarter" idx="13" hasCustomPrompt="1"/>
          </p:nvPr>
        </p:nvSpPr>
        <p:spPr>
          <a:xfrm>
            <a:off x="607285" y="6259779"/>
            <a:ext cx="3815628" cy="169201"/>
          </a:xfrm>
          <a:prstGeom prst="rect">
            <a:avLst/>
          </a:prstGeom>
        </p:spPr>
        <p:txBody>
          <a:bodyPr lIns="0" tIns="0" rIns="0" bIns="0"/>
          <a:lstStyle>
            <a:lvl1pPr marL="0" indent="0" algn="l">
              <a:buNone/>
              <a:defRPr sz="1000" spc="300">
                <a:solidFill>
                  <a:schemeClr val="bg1"/>
                </a:solidFill>
                <a:latin typeface="Work Sans" pitchFamily="2" charset="77"/>
              </a:defRPr>
            </a:lvl1pPr>
          </a:lstStyle>
          <a:p>
            <a:pPr lvl="0"/>
            <a:r>
              <a:rPr lang="en-US" dirty="0"/>
              <a:t>THIS IS FOR THE PRESENTATION NAME</a:t>
            </a:r>
          </a:p>
        </p:txBody>
      </p:sp>
      <p:sp>
        <p:nvSpPr>
          <p:cNvPr id="12" name="Rectangle 11">
            <a:extLst>
              <a:ext uri="{FF2B5EF4-FFF2-40B4-BE49-F238E27FC236}">
                <a16:creationId xmlns:a16="http://schemas.microsoft.com/office/drawing/2014/main" id="{57B31E11-0421-00C8-65FE-6A30B8961CA3}"/>
              </a:ext>
            </a:extLst>
          </p:cNvPr>
          <p:cNvSpPr>
            <a:spLocks noChangeAspect="1"/>
          </p:cNvSpPr>
          <p:nvPr userDrawn="1"/>
        </p:nvSpPr>
        <p:spPr>
          <a:xfrm>
            <a:off x="607285" y="3250656"/>
            <a:ext cx="846000" cy="1692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a:extLst>
              <a:ext uri="{FF2B5EF4-FFF2-40B4-BE49-F238E27FC236}">
                <a16:creationId xmlns:a16="http://schemas.microsoft.com/office/drawing/2014/main" id="{D4ED4512-12EC-A4C4-9077-F95B15BDABFA}"/>
              </a:ext>
            </a:extLst>
          </p:cNvPr>
          <p:cNvSpPr>
            <a:spLocks noGrp="1"/>
          </p:cNvSpPr>
          <p:nvPr>
            <p:ph type="body" sz="quarter" idx="16" hasCustomPrompt="1"/>
          </p:nvPr>
        </p:nvSpPr>
        <p:spPr>
          <a:xfrm>
            <a:off x="607285" y="3981576"/>
            <a:ext cx="3903662" cy="1160351"/>
          </a:xfrm>
          <a:prstGeom prst="rect">
            <a:avLst/>
          </a:prstGeom>
        </p:spPr>
        <p:txBody>
          <a:bodyPr lIns="0" tIns="0" rIns="0" bIns="0"/>
          <a:lstStyle>
            <a:lvl1pPr marL="0" indent="0">
              <a:lnSpc>
                <a:spcPct val="100000"/>
              </a:lnSpc>
              <a:spcBef>
                <a:spcPts val="0"/>
              </a:spcBef>
              <a:spcAft>
                <a:spcPts val="2200"/>
              </a:spcAft>
              <a:buNone/>
              <a:defRPr sz="1600">
                <a:solidFill>
                  <a:schemeClr val="bg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a:t>Lorem ipsum dolor sit </a:t>
            </a:r>
            <a:r>
              <a:rPr lang="en-CA" dirty="0" err="1"/>
              <a:t>amet</a:t>
            </a:r>
            <a:r>
              <a:rPr lang="en-CA" dirty="0"/>
              <a:t>. Qui </a:t>
            </a:r>
            <a:r>
              <a:rPr lang="en-CA" dirty="0" err="1"/>
              <a:t>earum</a:t>
            </a:r>
            <a:r>
              <a:rPr lang="en-CA" dirty="0"/>
              <a:t> </a:t>
            </a:r>
            <a:r>
              <a:rPr lang="en-CA" dirty="0" err="1"/>
              <a:t>modi</a:t>
            </a:r>
            <a:r>
              <a:rPr lang="en-CA" dirty="0"/>
              <a:t> </a:t>
            </a:r>
            <a:r>
              <a:rPr lang="en-CA" dirty="0" err="1"/>
              <a:t>aut</a:t>
            </a:r>
            <a:r>
              <a:rPr lang="en-CA" dirty="0"/>
              <a:t> porro </a:t>
            </a:r>
            <a:r>
              <a:rPr lang="en-CA" dirty="0" err="1"/>
              <a:t>assumenda</a:t>
            </a:r>
            <a:r>
              <a:rPr lang="en-CA" dirty="0"/>
              <a:t> sit </a:t>
            </a:r>
            <a:r>
              <a:rPr lang="en-CA" dirty="0" err="1"/>
              <a:t>quia</a:t>
            </a:r>
            <a:r>
              <a:rPr lang="en-CA" dirty="0"/>
              <a:t> delectus! </a:t>
            </a:r>
          </a:p>
        </p:txBody>
      </p:sp>
    </p:spTree>
    <p:extLst>
      <p:ext uri="{BB962C8B-B14F-4D97-AF65-F5344CB8AC3E}">
        <p14:creationId xmlns:p14="http://schemas.microsoft.com/office/powerpoint/2010/main" val="839027816"/>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columns 1 grey">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C25F5E94-A387-B2CC-FAC1-EB68A934EE9D}"/>
              </a:ext>
            </a:extLst>
          </p:cNvPr>
          <p:cNvSpPr>
            <a:spLocks noGrp="1"/>
          </p:cNvSpPr>
          <p:nvPr>
            <p:ph type="body" sz="quarter" idx="17" hasCustomPrompt="1"/>
          </p:nvPr>
        </p:nvSpPr>
        <p:spPr>
          <a:xfrm>
            <a:off x="6096000" y="618240"/>
            <a:ext cx="5373107" cy="5274560"/>
          </a:xfrm>
          <a:prstGeom prst="rect">
            <a:avLst/>
          </a:prstGeom>
        </p:spPr>
        <p:txBody>
          <a:bodyPr lIns="0" tIns="0" rIns="0" bIns="0"/>
          <a:lstStyle>
            <a:lvl1pPr marL="285750" indent="-285750">
              <a:lnSpc>
                <a:spcPct val="100000"/>
              </a:lnSpc>
              <a:spcBef>
                <a:spcPts val="0"/>
              </a:spcBef>
              <a:spcAft>
                <a:spcPts val="2200"/>
              </a:spcAft>
              <a:buFont typeface="Arial" panose="020B0604020202020204" pitchFamily="34" charset="0"/>
              <a:buChar char="•"/>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p>
          <a:p>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r>
              <a:rPr lang="en-CA" dirty="0" err="1"/>
              <a:t>perspiciatis</a:t>
            </a:r>
            <a:r>
              <a:rPr lang="en-CA" dirty="0"/>
              <a:t> </a:t>
            </a:r>
            <a:r>
              <a:rPr lang="en-CA" dirty="0" err="1"/>
              <a:t>voluptatem</a:t>
            </a:r>
            <a:r>
              <a:rPr lang="en-CA" dirty="0"/>
              <a:t>? </a:t>
            </a:r>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p>
          <a:p>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ea.</a:t>
            </a:r>
          </a:p>
          <a:p>
            <a:r>
              <a:rPr lang="en-CA" dirty="0"/>
              <a:t>Lorem ipsum dolor sit </a:t>
            </a:r>
            <a:r>
              <a:rPr lang="en-CA" dirty="0" err="1"/>
              <a:t>amet</a:t>
            </a:r>
            <a:r>
              <a:rPr lang="en-CA" dirty="0"/>
              <a:t>. Et </a:t>
            </a:r>
            <a:r>
              <a:rPr lang="en-CA" dirty="0" err="1"/>
              <a:t>repudiandae</a:t>
            </a:r>
            <a:r>
              <a:rPr lang="en-CA" dirty="0"/>
              <a:t> </a:t>
            </a:r>
            <a:r>
              <a:rPr lang="en-CA" dirty="0" err="1"/>
              <a:t>enim</a:t>
            </a:r>
            <a:r>
              <a:rPr lang="en-CA" dirty="0"/>
              <a:t> quo </a:t>
            </a:r>
            <a:r>
              <a:rPr lang="en-CA" dirty="0" err="1"/>
              <a:t>tenetur</a:t>
            </a:r>
            <a:r>
              <a:rPr lang="en-CA" dirty="0"/>
              <a:t> nobis ex </a:t>
            </a:r>
            <a:r>
              <a:rPr lang="en-CA" dirty="0" err="1"/>
              <a:t>perspiciatis</a:t>
            </a:r>
            <a:r>
              <a:rPr lang="en-CA" dirty="0"/>
              <a:t> </a:t>
            </a:r>
            <a:r>
              <a:rPr lang="en-CA" dirty="0" err="1"/>
              <a:t>consectetur</a:t>
            </a:r>
            <a:r>
              <a:rPr lang="en-CA" dirty="0"/>
              <a:t> sit </a:t>
            </a:r>
          </a:p>
          <a:p>
            <a:r>
              <a:rPr lang="en-CA" dirty="0" err="1"/>
              <a:t>Laboriosam</a:t>
            </a:r>
            <a:r>
              <a:rPr lang="en-CA" dirty="0"/>
              <a:t> culpa. Ut </a:t>
            </a:r>
            <a:r>
              <a:rPr lang="en-CA" dirty="0" err="1"/>
              <a:t>omnis</a:t>
            </a:r>
            <a:r>
              <a:rPr lang="en-CA" dirty="0"/>
              <a:t> ipsum vel </a:t>
            </a:r>
            <a:r>
              <a:rPr lang="en-CA" dirty="0" err="1"/>
              <a:t>aperiam</a:t>
            </a:r>
            <a:r>
              <a:rPr lang="en-CA" dirty="0"/>
              <a:t> </a:t>
            </a:r>
            <a:r>
              <a:rPr lang="en-CA" dirty="0" err="1"/>
              <a:t>optio</a:t>
            </a:r>
            <a:r>
              <a:rPr lang="en-CA" dirty="0"/>
              <a:t> </a:t>
            </a:r>
            <a:r>
              <a:rPr lang="en-CA" dirty="0" err="1"/>
              <a:t>aut</a:t>
            </a:r>
            <a:r>
              <a:rPr lang="en-CA" dirty="0"/>
              <a:t> </a:t>
            </a:r>
            <a:r>
              <a:rPr lang="en-CA" dirty="0" err="1"/>
              <a:t>vero</a:t>
            </a:r>
            <a:r>
              <a:rPr lang="en-CA" dirty="0"/>
              <a:t> </a:t>
            </a:r>
            <a:r>
              <a:rPr lang="en-CA" dirty="0" err="1"/>
              <a:t>doloribus</a:t>
            </a:r>
            <a:r>
              <a:rPr lang="en-CA" dirty="0"/>
              <a:t> a </a:t>
            </a:r>
            <a:r>
              <a:rPr lang="en-CA" dirty="0" err="1"/>
              <a:t>accusamus</a:t>
            </a:r>
            <a:r>
              <a:rPr lang="en-CA" dirty="0"/>
              <a:t> </a:t>
            </a:r>
            <a:r>
              <a:rPr lang="en-CA" dirty="0" err="1"/>
              <a:t>aliquid</a:t>
            </a:r>
            <a:r>
              <a:rPr lang="en-CA" dirty="0"/>
              <a:t> in libero </a:t>
            </a:r>
            <a:r>
              <a:rPr lang="en-CA" dirty="0" err="1"/>
              <a:t>doloremque</a:t>
            </a:r>
            <a:r>
              <a:rPr lang="en-CA" dirty="0"/>
              <a:t>! </a:t>
            </a:r>
          </a:p>
          <a:p>
            <a:endParaRPr lang="en-CA" dirty="0"/>
          </a:p>
        </p:txBody>
      </p:sp>
      <p:sp>
        <p:nvSpPr>
          <p:cNvPr id="13" name="object 2">
            <a:extLst>
              <a:ext uri="{FF2B5EF4-FFF2-40B4-BE49-F238E27FC236}">
                <a16:creationId xmlns:a16="http://schemas.microsoft.com/office/drawing/2014/main" id="{AE5A2FEA-7C29-C89B-D622-027EFA94FADD}"/>
              </a:ext>
            </a:extLst>
          </p:cNvPr>
          <p:cNvSpPr/>
          <p:nvPr userDrawn="1"/>
        </p:nvSpPr>
        <p:spPr>
          <a:xfrm>
            <a:off x="0" y="0"/>
            <a:ext cx="5235879" cy="6858000"/>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rgbClr val="80746B"/>
          </a:solidFill>
        </p:spPr>
        <p:txBody>
          <a:bodyPr wrap="square" lIns="0" tIns="0" rIns="0" bIns="0" rtlCol="0"/>
          <a:lstStyle/>
          <a:p>
            <a:pPr defTabSz="914430">
              <a:defRPr/>
            </a:pPr>
            <a:endParaRPr sz="1351">
              <a:solidFill>
                <a:prstClr val="black"/>
              </a:solidFill>
              <a:latin typeface="Arial Narrow" panose="020B0604020202020204" pitchFamily="34" charset="0"/>
            </a:endParaRPr>
          </a:p>
        </p:txBody>
      </p:sp>
      <p:pic>
        <p:nvPicPr>
          <p:cNvPr id="14" name="Picture 13">
            <a:extLst>
              <a:ext uri="{FF2B5EF4-FFF2-40B4-BE49-F238E27FC236}">
                <a16:creationId xmlns:a16="http://schemas.microsoft.com/office/drawing/2014/main" id="{0EE0BD2B-64AE-E1BA-0974-56E42C21D332}"/>
              </a:ext>
            </a:extLst>
          </p:cNvPr>
          <p:cNvPicPr>
            <a:picLocks noChangeAspect="1"/>
          </p:cNvPicPr>
          <p:nvPr userDrawn="1"/>
        </p:nvPicPr>
        <p:blipFill>
          <a:blip r:embed="rId2"/>
          <a:stretch>
            <a:fillRect/>
          </a:stretch>
        </p:blipFill>
        <p:spPr>
          <a:xfrm>
            <a:off x="587565" y="456416"/>
            <a:ext cx="281479" cy="323649"/>
          </a:xfrm>
          <a:prstGeom prst="rect">
            <a:avLst/>
          </a:prstGeom>
        </p:spPr>
      </p:pic>
      <p:sp>
        <p:nvSpPr>
          <p:cNvPr id="15" name="Text Placeholder 15">
            <a:extLst>
              <a:ext uri="{FF2B5EF4-FFF2-40B4-BE49-F238E27FC236}">
                <a16:creationId xmlns:a16="http://schemas.microsoft.com/office/drawing/2014/main" id="{1479A342-01AD-A13E-4CE6-7EED7655CEBD}"/>
              </a:ext>
            </a:extLst>
          </p:cNvPr>
          <p:cNvSpPr>
            <a:spLocks noGrp="1"/>
          </p:cNvSpPr>
          <p:nvPr>
            <p:ph type="body" sz="quarter" idx="12" hasCustomPrompt="1"/>
          </p:nvPr>
        </p:nvSpPr>
        <p:spPr>
          <a:xfrm>
            <a:off x="591801" y="1799340"/>
            <a:ext cx="4018299" cy="782098"/>
          </a:xfrm>
          <a:prstGeom prst="rect">
            <a:avLst/>
          </a:prstGeom>
        </p:spPr>
        <p:txBody>
          <a:bodyPr lIns="0" tIns="0" rIns="0" bIns="0" anchor="ctr" anchorCtr="0"/>
          <a:lstStyle>
            <a:lvl1pPr marL="0" indent="0">
              <a:lnSpc>
                <a:spcPct val="100000"/>
              </a:lnSpc>
              <a:buNone/>
              <a:defRPr sz="4200" b="1">
                <a:solidFill>
                  <a:schemeClr val="bg1"/>
                </a:solidFill>
                <a:latin typeface="Work Sans" pitchFamily="2" charset="77"/>
              </a:defRPr>
            </a:lvl1pPr>
          </a:lstStyle>
          <a:p>
            <a:pPr lvl="0"/>
            <a:r>
              <a:rPr lang="en-US" dirty="0"/>
              <a:t>Title for page content</a:t>
            </a:r>
          </a:p>
        </p:txBody>
      </p:sp>
      <p:sp>
        <p:nvSpPr>
          <p:cNvPr id="17" name="Text Placeholder 3">
            <a:extLst>
              <a:ext uri="{FF2B5EF4-FFF2-40B4-BE49-F238E27FC236}">
                <a16:creationId xmlns:a16="http://schemas.microsoft.com/office/drawing/2014/main" id="{91D4804D-7492-8032-CDDE-9003952F256A}"/>
              </a:ext>
            </a:extLst>
          </p:cNvPr>
          <p:cNvSpPr>
            <a:spLocks noGrp="1"/>
          </p:cNvSpPr>
          <p:nvPr>
            <p:ph type="body" sz="quarter" idx="13" hasCustomPrompt="1"/>
          </p:nvPr>
        </p:nvSpPr>
        <p:spPr>
          <a:xfrm>
            <a:off x="607285" y="6259779"/>
            <a:ext cx="3815628" cy="169201"/>
          </a:xfrm>
          <a:prstGeom prst="rect">
            <a:avLst/>
          </a:prstGeom>
        </p:spPr>
        <p:txBody>
          <a:bodyPr lIns="0" tIns="0" rIns="0" bIns="0"/>
          <a:lstStyle>
            <a:lvl1pPr marL="0" indent="0" algn="l">
              <a:buNone/>
              <a:defRPr sz="1000" spc="300">
                <a:solidFill>
                  <a:schemeClr val="bg1"/>
                </a:solidFill>
                <a:latin typeface="Work Sans" pitchFamily="2" charset="77"/>
              </a:defRPr>
            </a:lvl1pPr>
          </a:lstStyle>
          <a:p>
            <a:pPr lvl="0"/>
            <a:r>
              <a:rPr lang="en-US" dirty="0"/>
              <a:t>THIS IS FOR THE PRESENTATION NAME</a:t>
            </a:r>
          </a:p>
        </p:txBody>
      </p:sp>
      <p:sp>
        <p:nvSpPr>
          <p:cNvPr id="18" name="Rectangle 17">
            <a:extLst>
              <a:ext uri="{FF2B5EF4-FFF2-40B4-BE49-F238E27FC236}">
                <a16:creationId xmlns:a16="http://schemas.microsoft.com/office/drawing/2014/main" id="{90BF4203-F3FF-F20E-78B8-1A830ED5512B}"/>
              </a:ext>
            </a:extLst>
          </p:cNvPr>
          <p:cNvSpPr>
            <a:spLocks noChangeAspect="1"/>
          </p:cNvSpPr>
          <p:nvPr userDrawn="1"/>
        </p:nvSpPr>
        <p:spPr>
          <a:xfrm>
            <a:off x="607285" y="3250656"/>
            <a:ext cx="846000" cy="1692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a:extLst>
              <a:ext uri="{FF2B5EF4-FFF2-40B4-BE49-F238E27FC236}">
                <a16:creationId xmlns:a16="http://schemas.microsoft.com/office/drawing/2014/main" id="{FC693BBA-19A6-5ED9-35B0-576FC9AE0270}"/>
              </a:ext>
            </a:extLst>
          </p:cNvPr>
          <p:cNvSpPr>
            <a:spLocks noGrp="1"/>
          </p:cNvSpPr>
          <p:nvPr>
            <p:ph type="body" sz="quarter" idx="16" hasCustomPrompt="1"/>
          </p:nvPr>
        </p:nvSpPr>
        <p:spPr>
          <a:xfrm>
            <a:off x="607285" y="3981576"/>
            <a:ext cx="3903662" cy="1160351"/>
          </a:xfrm>
          <a:prstGeom prst="rect">
            <a:avLst/>
          </a:prstGeom>
        </p:spPr>
        <p:txBody>
          <a:bodyPr lIns="0" tIns="0" rIns="0" bIns="0"/>
          <a:lstStyle>
            <a:lvl1pPr marL="0" indent="0">
              <a:lnSpc>
                <a:spcPct val="100000"/>
              </a:lnSpc>
              <a:spcBef>
                <a:spcPts val="0"/>
              </a:spcBef>
              <a:spcAft>
                <a:spcPts val="2200"/>
              </a:spcAft>
              <a:buNone/>
              <a:defRPr sz="1600">
                <a:solidFill>
                  <a:schemeClr val="bg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a:t>Lorem ipsum dolor sit </a:t>
            </a:r>
            <a:r>
              <a:rPr lang="en-CA" dirty="0" err="1"/>
              <a:t>amet</a:t>
            </a:r>
            <a:r>
              <a:rPr lang="en-CA" dirty="0"/>
              <a:t>. Qui </a:t>
            </a:r>
            <a:r>
              <a:rPr lang="en-CA" dirty="0" err="1"/>
              <a:t>earum</a:t>
            </a:r>
            <a:r>
              <a:rPr lang="en-CA" dirty="0"/>
              <a:t> </a:t>
            </a:r>
            <a:r>
              <a:rPr lang="en-CA" dirty="0" err="1"/>
              <a:t>modi</a:t>
            </a:r>
            <a:r>
              <a:rPr lang="en-CA" dirty="0"/>
              <a:t> </a:t>
            </a:r>
            <a:r>
              <a:rPr lang="en-CA" dirty="0" err="1"/>
              <a:t>aut</a:t>
            </a:r>
            <a:r>
              <a:rPr lang="en-CA" dirty="0"/>
              <a:t> porro </a:t>
            </a:r>
            <a:r>
              <a:rPr lang="en-CA" dirty="0" err="1"/>
              <a:t>assumenda</a:t>
            </a:r>
            <a:r>
              <a:rPr lang="en-CA" dirty="0"/>
              <a:t> sit </a:t>
            </a:r>
            <a:r>
              <a:rPr lang="en-CA" dirty="0" err="1"/>
              <a:t>quia</a:t>
            </a:r>
            <a:r>
              <a:rPr lang="en-CA" dirty="0"/>
              <a:t> delectus! </a:t>
            </a:r>
          </a:p>
        </p:txBody>
      </p:sp>
    </p:spTree>
    <p:extLst>
      <p:ext uri="{BB962C8B-B14F-4D97-AF65-F5344CB8AC3E}">
        <p14:creationId xmlns:p14="http://schemas.microsoft.com/office/powerpoint/2010/main" val="2434303492"/>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columns 1 blu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B6F5BA0E-3600-7A60-8225-A20CD0C23780}"/>
              </a:ext>
            </a:extLst>
          </p:cNvPr>
          <p:cNvSpPr>
            <a:spLocks noGrp="1"/>
          </p:cNvSpPr>
          <p:nvPr>
            <p:ph type="body" sz="quarter" idx="17" hasCustomPrompt="1"/>
          </p:nvPr>
        </p:nvSpPr>
        <p:spPr>
          <a:xfrm>
            <a:off x="6096000" y="618240"/>
            <a:ext cx="5373107" cy="5274560"/>
          </a:xfrm>
          <a:prstGeom prst="rect">
            <a:avLst/>
          </a:prstGeom>
        </p:spPr>
        <p:txBody>
          <a:bodyPr lIns="0" tIns="0" rIns="0" bIns="0"/>
          <a:lstStyle>
            <a:lvl1pPr marL="285750" indent="-285750">
              <a:lnSpc>
                <a:spcPct val="100000"/>
              </a:lnSpc>
              <a:spcBef>
                <a:spcPts val="0"/>
              </a:spcBef>
              <a:spcAft>
                <a:spcPts val="2200"/>
              </a:spcAft>
              <a:buFont typeface="Arial" panose="020B0604020202020204" pitchFamily="34" charset="0"/>
              <a:buChar char="•"/>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p>
          <a:p>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r>
              <a:rPr lang="en-CA" dirty="0" err="1"/>
              <a:t>perspiciatis</a:t>
            </a:r>
            <a:r>
              <a:rPr lang="en-CA" dirty="0"/>
              <a:t> </a:t>
            </a:r>
            <a:r>
              <a:rPr lang="en-CA" dirty="0" err="1"/>
              <a:t>voluptatem</a:t>
            </a:r>
            <a:r>
              <a:rPr lang="en-CA" dirty="0"/>
              <a:t>? </a:t>
            </a:r>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p>
          <a:p>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ea.</a:t>
            </a:r>
          </a:p>
          <a:p>
            <a:r>
              <a:rPr lang="en-CA" dirty="0"/>
              <a:t>Lorem ipsum dolor sit </a:t>
            </a:r>
            <a:r>
              <a:rPr lang="en-CA" dirty="0" err="1"/>
              <a:t>amet</a:t>
            </a:r>
            <a:r>
              <a:rPr lang="en-CA" dirty="0"/>
              <a:t>. Et </a:t>
            </a:r>
            <a:r>
              <a:rPr lang="en-CA" dirty="0" err="1"/>
              <a:t>repudiandae</a:t>
            </a:r>
            <a:r>
              <a:rPr lang="en-CA" dirty="0"/>
              <a:t> </a:t>
            </a:r>
            <a:r>
              <a:rPr lang="en-CA" dirty="0" err="1"/>
              <a:t>enim</a:t>
            </a:r>
            <a:r>
              <a:rPr lang="en-CA" dirty="0"/>
              <a:t> quo </a:t>
            </a:r>
            <a:r>
              <a:rPr lang="en-CA" dirty="0" err="1"/>
              <a:t>tenetur</a:t>
            </a:r>
            <a:r>
              <a:rPr lang="en-CA" dirty="0"/>
              <a:t> nobis ex </a:t>
            </a:r>
            <a:r>
              <a:rPr lang="en-CA" dirty="0" err="1"/>
              <a:t>perspiciatis</a:t>
            </a:r>
            <a:r>
              <a:rPr lang="en-CA" dirty="0"/>
              <a:t> </a:t>
            </a:r>
            <a:r>
              <a:rPr lang="en-CA" dirty="0" err="1"/>
              <a:t>consectetur</a:t>
            </a:r>
            <a:r>
              <a:rPr lang="en-CA" dirty="0"/>
              <a:t> sit </a:t>
            </a:r>
          </a:p>
          <a:p>
            <a:r>
              <a:rPr lang="en-CA" dirty="0" err="1"/>
              <a:t>Laboriosam</a:t>
            </a:r>
            <a:r>
              <a:rPr lang="en-CA" dirty="0"/>
              <a:t> culpa. Ut </a:t>
            </a:r>
            <a:r>
              <a:rPr lang="en-CA" dirty="0" err="1"/>
              <a:t>omnis</a:t>
            </a:r>
            <a:r>
              <a:rPr lang="en-CA" dirty="0"/>
              <a:t> ipsum vel </a:t>
            </a:r>
            <a:r>
              <a:rPr lang="en-CA" dirty="0" err="1"/>
              <a:t>aperiam</a:t>
            </a:r>
            <a:r>
              <a:rPr lang="en-CA" dirty="0"/>
              <a:t> </a:t>
            </a:r>
            <a:r>
              <a:rPr lang="en-CA" dirty="0" err="1"/>
              <a:t>optio</a:t>
            </a:r>
            <a:r>
              <a:rPr lang="en-CA" dirty="0"/>
              <a:t> </a:t>
            </a:r>
            <a:r>
              <a:rPr lang="en-CA" dirty="0" err="1"/>
              <a:t>aut</a:t>
            </a:r>
            <a:r>
              <a:rPr lang="en-CA" dirty="0"/>
              <a:t> </a:t>
            </a:r>
            <a:r>
              <a:rPr lang="en-CA" dirty="0" err="1"/>
              <a:t>vero</a:t>
            </a:r>
            <a:r>
              <a:rPr lang="en-CA" dirty="0"/>
              <a:t> </a:t>
            </a:r>
            <a:r>
              <a:rPr lang="en-CA" dirty="0" err="1"/>
              <a:t>doloribus</a:t>
            </a:r>
            <a:r>
              <a:rPr lang="en-CA" dirty="0"/>
              <a:t> a </a:t>
            </a:r>
            <a:r>
              <a:rPr lang="en-CA" dirty="0" err="1"/>
              <a:t>accusamus</a:t>
            </a:r>
            <a:r>
              <a:rPr lang="en-CA" dirty="0"/>
              <a:t> </a:t>
            </a:r>
            <a:r>
              <a:rPr lang="en-CA" dirty="0" err="1"/>
              <a:t>aliquid</a:t>
            </a:r>
            <a:r>
              <a:rPr lang="en-CA" dirty="0"/>
              <a:t> in libero </a:t>
            </a:r>
            <a:r>
              <a:rPr lang="en-CA" dirty="0" err="1"/>
              <a:t>doloremque</a:t>
            </a:r>
            <a:r>
              <a:rPr lang="en-CA" dirty="0"/>
              <a:t>! </a:t>
            </a:r>
          </a:p>
          <a:p>
            <a:endParaRPr lang="en-CA" dirty="0"/>
          </a:p>
        </p:txBody>
      </p:sp>
      <p:sp>
        <p:nvSpPr>
          <p:cNvPr id="5" name="object 2">
            <a:extLst>
              <a:ext uri="{FF2B5EF4-FFF2-40B4-BE49-F238E27FC236}">
                <a16:creationId xmlns:a16="http://schemas.microsoft.com/office/drawing/2014/main" id="{6F92E30A-77BB-AD9A-57E9-429E4D0DFCE1}"/>
              </a:ext>
            </a:extLst>
          </p:cNvPr>
          <p:cNvSpPr/>
          <p:nvPr userDrawn="1"/>
        </p:nvSpPr>
        <p:spPr>
          <a:xfrm>
            <a:off x="0" y="0"/>
            <a:ext cx="5235879" cy="6858000"/>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rgbClr val="636D77"/>
          </a:solidFill>
        </p:spPr>
        <p:txBody>
          <a:bodyPr wrap="square" lIns="0" tIns="0" rIns="0" bIns="0" rtlCol="0"/>
          <a:lstStyle/>
          <a:p>
            <a:pPr defTabSz="914430">
              <a:defRPr/>
            </a:pPr>
            <a:endParaRPr sz="1351">
              <a:solidFill>
                <a:prstClr val="black"/>
              </a:solidFill>
              <a:latin typeface="Arial Narrow" panose="020B0604020202020204" pitchFamily="34" charset="0"/>
            </a:endParaRPr>
          </a:p>
        </p:txBody>
      </p:sp>
      <p:pic>
        <p:nvPicPr>
          <p:cNvPr id="8" name="Picture 7">
            <a:extLst>
              <a:ext uri="{FF2B5EF4-FFF2-40B4-BE49-F238E27FC236}">
                <a16:creationId xmlns:a16="http://schemas.microsoft.com/office/drawing/2014/main" id="{531A7337-9EF7-BF9A-CB2C-19638904B43C}"/>
              </a:ext>
            </a:extLst>
          </p:cNvPr>
          <p:cNvPicPr>
            <a:picLocks noChangeAspect="1"/>
          </p:cNvPicPr>
          <p:nvPr userDrawn="1"/>
        </p:nvPicPr>
        <p:blipFill>
          <a:blip r:embed="rId2"/>
          <a:stretch>
            <a:fillRect/>
          </a:stretch>
        </p:blipFill>
        <p:spPr>
          <a:xfrm>
            <a:off x="587565" y="456416"/>
            <a:ext cx="281479" cy="323649"/>
          </a:xfrm>
          <a:prstGeom prst="rect">
            <a:avLst/>
          </a:prstGeom>
        </p:spPr>
      </p:pic>
      <p:sp>
        <p:nvSpPr>
          <p:cNvPr id="10" name="Text Placeholder 15">
            <a:extLst>
              <a:ext uri="{FF2B5EF4-FFF2-40B4-BE49-F238E27FC236}">
                <a16:creationId xmlns:a16="http://schemas.microsoft.com/office/drawing/2014/main" id="{A292150D-66A4-F0EE-9396-93E68BA86F10}"/>
              </a:ext>
            </a:extLst>
          </p:cNvPr>
          <p:cNvSpPr>
            <a:spLocks noGrp="1"/>
          </p:cNvSpPr>
          <p:nvPr>
            <p:ph type="body" sz="quarter" idx="12" hasCustomPrompt="1"/>
          </p:nvPr>
        </p:nvSpPr>
        <p:spPr>
          <a:xfrm>
            <a:off x="591801" y="1799340"/>
            <a:ext cx="4018299" cy="782098"/>
          </a:xfrm>
          <a:prstGeom prst="rect">
            <a:avLst/>
          </a:prstGeom>
        </p:spPr>
        <p:txBody>
          <a:bodyPr lIns="0" tIns="0" rIns="0" bIns="0" anchor="ctr" anchorCtr="0"/>
          <a:lstStyle>
            <a:lvl1pPr marL="0" indent="0">
              <a:lnSpc>
                <a:spcPct val="100000"/>
              </a:lnSpc>
              <a:buNone/>
              <a:defRPr sz="4200" b="1">
                <a:solidFill>
                  <a:schemeClr val="bg1"/>
                </a:solidFill>
                <a:latin typeface="Work Sans" pitchFamily="2" charset="77"/>
              </a:defRPr>
            </a:lvl1pPr>
          </a:lstStyle>
          <a:p>
            <a:pPr lvl="0"/>
            <a:r>
              <a:rPr lang="en-US" dirty="0"/>
              <a:t>Title for page content</a:t>
            </a:r>
          </a:p>
        </p:txBody>
      </p:sp>
      <p:sp>
        <p:nvSpPr>
          <p:cNvPr id="11" name="Text Placeholder 3">
            <a:extLst>
              <a:ext uri="{FF2B5EF4-FFF2-40B4-BE49-F238E27FC236}">
                <a16:creationId xmlns:a16="http://schemas.microsoft.com/office/drawing/2014/main" id="{1DBE7A8E-C4FC-CEC6-0DD5-028CB0AA3B1A}"/>
              </a:ext>
            </a:extLst>
          </p:cNvPr>
          <p:cNvSpPr>
            <a:spLocks noGrp="1"/>
          </p:cNvSpPr>
          <p:nvPr>
            <p:ph type="body" sz="quarter" idx="13" hasCustomPrompt="1"/>
          </p:nvPr>
        </p:nvSpPr>
        <p:spPr>
          <a:xfrm>
            <a:off x="607285" y="6259779"/>
            <a:ext cx="3815628" cy="169201"/>
          </a:xfrm>
          <a:prstGeom prst="rect">
            <a:avLst/>
          </a:prstGeom>
        </p:spPr>
        <p:txBody>
          <a:bodyPr lIns="0" tIns="0" rIns="0" bIns="0"/>
          <a:lstStyle>
            <a:lvl1pPr marL="0" indent="0" algn="l">
              <a:buNone/>
              <a:defRPr sz="1000" spc="300">
                <a:solidFill>
                  <a:schemeClr val="bg1"/>
                </a:solidFill>
                <a:latin typeface="Work Sans" pitchFamily="2" charset="77"/>
              </a:defRPr>
            </a:lvl1pPr>
          </a:lstStyle>
          <a:p>
            <a:pPr lvl="0"/>
            <a:r>
              <a:rPr lang="en-US" dirty="0"/>
              <a:t>THIS IS FOR THE PRESENTATION NAME</a:t>
            </a:r>
          </a:p>
        </p:txBody>
      </p:sp>
      <p:sp>
        <p:nvSpPr>
          <p:cNvPr id="12" name="Rectangle 11">
            <a:extLst>
              <a:ext uri="{FF2B5EF4-FFF2-40B4-BE49-F238E27FC236}">
                <a16:creationId xmlns:a16="http://schemas.microsoft.com/office/drawing/2014/main" id="{0951A772-0B75-2343-25C8-267FF18941A4}"/>
              </a:ext>
            </a:extLst>
          </p:cNvPr>
          <p:cNvSpPr>
            <a:spLocks noChangeAspect="1"/>
          </p:cNvSpPr>
          <p:nvPr userDrawn="1"/>
        </p:nvSpPr>
        <p:spPr>
          <a:xfrm>
            <a:off x="607285" y="3250656"/>
            <a:ext cx="846000" cy="1692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a:extLst>
              <a:ext uri="{FF2B5EF4-FFF2-40B4-BE49-F238E27FC236}">
                <a16:creationId xmlns:a16="http://schemas.microsoft.com/office/drawing/2014/main" id="{0EEDA7A0-050D-FDE8-D5B3-A4FD77FBF09B}"/>
              </a:ext>
            </a:extLst>
          </p:cNvPr>
          <p:cNvSpPr>
            <a:spLocks noGrp="1"/>
          </p:cNvSpPr>
          <p:nvPr>
            <p:ph type="body" sz="quarter" idx="16" hasCustomPrompt="1"/>
          </p:nvPr>
        </p:nvSpPr>
        <p:spPr>
          <a:xfrm>
            <a:off x="607285" y="3981576"/>
            <a:ext cx="3903662" cy="1160351"/>
          </a:xfrm>
          <a:prstGeom prst="rect">
            <a:avLst/>
          </a:prstGeom>
        </p:spPr>
        <p:txBody>
          <a:bodyPr lIns="0" tIns="0" rIns="0" bIns="0"/>
          <a:lstStyle>
            <a:lvl1pPr marL="0" indent="0">
              <a:lnSpc>
                <a:spcPct val="100000"/>
              </a:lnSpc>
              <a:spcBef>
                <a:spcPts val="0"/>
              </a:spcBef>
              <a:spcAft>
                <a:spcPts val="2200"/>
              </a:spcAft>
              <a:buNone/>
              <a:defRPr sz="1600">
                <a:solidFill>
                  <a:schemeClr val="bg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a:t>Lorem ipsum dolor sit </a:t>
            </a:r>
            <a:r>
              <a:rPr lang="en-CA" dirty="0" err="1"/>
              <a:t>amet</a:t>
            </a:r>
            <a:r>
              <a:rPr lang="en-CA" dirty="0"/>
              <a:t>. Qui </a:t>
            </a:r>
            <a:r>
              <a:rPr lang="en-CA" dirty="0" err="1"/>
              <a:t>earum</a:t>
            </a:r>
            <a:r>
              <a:rPr lang="en-CA" dirty="0"/>
              <a:t> </a:t>
            </a:r>
            <a:r>
              <a:rPr lang="en-CA" dirty="0" err="1"/>
              <a:t>modi</a:t>
            </a:r>
            <a:r>
              <a:rPr lang="en-CA" dirty="0"/>
              <a:t> </a:t>
            </a:r>
            <a:r>
              <a:rPr lang="en-CA" dirty="0" err="1"/>
              <a:t>aut</a:t>
            </a:r>
            <a:r>
              <a:rPr lang="en-CA" dirty="0"/>
              <a:t> porro </a:t>
            </a:r>
            <a:r>
              <a:rPr lang="en-CA" dirty="0" err="1"/>
              <a:t>assumenda</a:t>
            </a:r>
            <a:r>
              <a:rPr lang="en-CA" dirty="0"/>
              <a:t> sit </a:t>
            </a:r>
            <a:r>
              <a:rPr lang="en-CA" dirty="0" err="1"/>
              <a:t>quia</a:t>
            </a:r>
            <a:r>
              <a:rPr lang="en-CA" dirty="0"/>
              <a:t> delectus! </a:t>
            </a:r>
          </a:p>
        </p:txBody>
      </p:sp>
    </p:spTree>
    <p:extLst>
      <p:ext uri="{BB962C8B-B14F-4D97-AF65-F5344CB8AC3E}">
        <p14:creationId xmlns:p14="http://schemas.microsoft.com/office/powerpoint/2010/main" val="1779423290"/>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columns 1 green">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D9F1BAC-CCC4-24BB-C122-BCBD5E8D1841}"/>
              </a:ext>
            </a:extLst>
          </p:cNvPr>
          <p:cNvSpPr>
            <a:spLocks noGrp="1"/>
          </p:cNvSpPr>
          <p:nvPr>
            <p:ph type="body" sz="quarter" idx="17" hasCustomPrompt="1"/>
          </p:nvPr>
        </p:nvSpPr>
        <p:spPr>
          <a:xfrm>
            <a:off x="6096000" y="618240"/>
            <a:ext cx="5373107" cy="5274560"/>
          </a:xfrm>
          <a:prstGeom prst="rect">
            <a:avLst/>
          </a:prstGeom>
        </p:spPr>
        <p:txBody>
          <a:bodyPr lIns="0" tIns="0" rIns="0" bIns="0"/>
          <a:lstStyle>
            <a:lvl1pPr marL="285750" indent="-285750">
              <a:lnSpc>
                <a:spcPct val="100000"/>
              </a:lnSpc>
              <a:spcBef>
                <a:spcPts val="0"/>
              </a:spcBef>
              <a:spcAft>
                <a:spcPts val="2200"/>
              </a:spcAft>
              <a:buFont typeface="Arial" panose="020B0604020202020204" pitchFamily="34" charset="0"/>
              <a:buChar char="•"/>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p>
          <a:p>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r>
              <a:rPr lang="en-CA" dirty="0" err="1"/>
              <a:t>perspiciatis</a:t>
            </a:r>
            <a:r>
              <a:rPr lang="en-CA" dirty="0"/>
              <a:t> </a:t>
            </a:r>
            <a:r>
              <a:rPr lang="en-CA" dirty="0" err="1"/>
              <a:t>voluptatem</a:t>
            </a:r>
            <a:r>
              <a:rPr lang="en-CA" dirty="0"/>
              <a:t>? </a:t>
            </a:r>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p>
          <a:p>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ea.</a:t>
            </a:r>
          </a:p>
          <a:p>
            <a:r>
              <a:rPr lang="en-CA" dirty="0"/>
              <a:t>Lorem ipsum dolor sit </a:t>
            </a:r>
            <a:r>
              <a:rPr lang="en-CA" dirty="0" err="1"/>
              <a:t>amet</a:t>
            </a:r>
            <a:r>
              <a:rPr lang="en-CA" dirty="0"/>
              <a:t>. Et </a:t>
            </a:r>
            <a:r>
              <a:rPr lang="en-CA" dirty="0" err="1"/>
              <a:t>repudiandae</a:t>
            </a:r>
            <a:r>
              <a:rPr lang="en-CA" dirty="0"/>
              <a:t> </a:t>
            </a:r>
            <a:r>
              <a:rPr lang="en-CA" dirty="0" err="1"/>
              <a:t>enim</a:t>
            </a:r>
            <a:r>
              <a:rPr lang="en-CA" dirty="0"/>
              <a:t> quo </a:t>
            </a:r>
            <a:r>
              <a:rPr lang="en-CA" dirty="0" err="1"/>
              <a:t>tenetur</a:t>
            </a:r>
            <a:r>
              <a:rPr lang="en-CA" dirty="0"/>
              <a:t> nobis ex </a:t>
            </a:r>
            <a:r>
              <a:rPr lang="en-CA" dirty="0" err="1"/>
              <a:t>perspiciatis</a:t>
            </a:r>
            <a:r>
              <a:rPr lang="en-CA" dirty="0"/>
              <a:t> </a:t>
            </a:r>
            <a:r>
              <a:rPr lang="en-CA" dirty="0" err="1"/>
              <a:t>consectetur</a:t>
            </a:r>
            <a:r>
              <a:rPr lang="en-CA" dirty="0"/>
              <a:t> sit </a:t>
            </a:r>
          </a:p>
          <a:p>
            <a:r>
              <a:rPr lang="en-CA" dirty="0" err="1"/>
              <a:t>Laboriosam</a:t>
            </a:r>
            <a:r>
              <a:rPr lang="en-CA" dirty="0"/>
              <a:t> culpa. Ut </a:t>
            </a:r>
            <a:r>
              <a:rPr lang="en-CA" dirty="0" err="1"/>
              <a:t>omnis</a:t>
            </a:r>
            <a:r>
              <a:rPr lang="en-CA" dirty="0"/>
              <a:t> ipsum vel </a:t>
            </a:r>
            <a:r>
              <a:rPr lang="en-CA" dirty="0" err="1"/>
              <a:t>aperiam</a:t>
            </a:r>
            <a:r>
              <a:rPr lang="en-CA" dirty="0"/>
              <a:t> </a:t>
            </a:r>
            <a:r>
              <a:rPr lang="en-CA" dirty="0" err="1"/>
              <a:t>optio</a:t>
            </a:r>
            <a:r>
              <a:rPr lang="en-CA" dirty="0"/>
              <a:t> </a:t>
            </a:r>
            <a:r>
              <a:rPr lang="en-CA" dirty="0" err="1"/>
              <a:t>aut</a:t>
            </a:r>
            <a:r>
              <a:rPr lang="en-CA" dirty="0"/>
              <a:t> </a:t>
            </a:r>
            <a:r>
              <a:rPr lang="en-CA" dirty="0" err="1"/>
              <a:t>vero</a:t>
            </a:r>
            <a:r>
              <a:rPr lang="en-CA" dirty="0"/>
              <a:t> </a:t>
            </a:r>
            <a:r>
              <a:rPr lang="en-CA" dirty="0" err="1"/>
              <a:t>doloribus</a:t>
            </a:r>
            <a:r>
              <a:rPr lang="en-CA" dirty="0"/>
              <a:t> a </a:t>
            </a:r>
            <a:r>
              <a:rPr lang="en-CA" dirty="0" err="1"/>
              <a:t>accusamus</a:t>
            </a:r>
            <a:r>
              <a:rPr lang="en-CA" dirty="0"/>
              <a:t> </a:t>
            </a:r>
            <a:r>
              <a:rPr lang="en-CA" dirty="0" err="1"/>
              <a:t>aliquid</a:t>
            </a:r>
            <a:r>
              <a:rPr lang="en-CA" dirty="0"/>
              <a:t> in libero </a:t>
            </a:r>
            <a:r>
              <a:rPr lang="en-CA" dirty="0" err="1"/>
              <a:t>doloremque</a:t>
            </a:r>
            <a:r>
              <a:rPr lang="en-CA" dirty="0"/>
              <a:t>! </a:t>
            </a:r>
          </a:p>
          <a:p>
            <a:endParaRPr lang="en-CA" dirty="0"/>
          </a:p>
        </p:txBody>
      </p:sp>
      <p:sp>
        <p:nvSpPr>
          <p:cNvPr id="5" name="object 2">
            <a:extLst>
              <a:ext uri="{FF2B5EF4-FFF2-40B4-BE49-F238E27FC236}">
                <a16:creationId xmlns:a16="http://schemas.microsoft.com/office/drawing/2014/main" id="{DC4BB46A-9D1D-A61A-A1A3-BA070701EF89}"/>
              </a:ext>
            </a:extLst>
          </p:cNvPr>
          <p:cNvSpPr/>
          <p:nvPr userDrawn="1"/>
        </p:nvSpPr>
        <p:spPr>
          <a:xfrm>
            <a:off x="0" y="0"/>
            <a:ext cx="5235879" cy="6858000"/>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rgbClr val="67796C"/>
          </a:solidFill>
        </p:spPr>
        <p:txBody>
          <a:bodyPr wrap="square" lIns="0" tIns="0" rIns="0" bIns="0" rtlCol="0"/>
          <a:lstStyle/>
          <a:p>
            <a:pPr defTabSz="914430">
              <a:defRPr/>
            </a:pPr>
            <a:endParaRPr sz="1351">
              <a:solidFill>
                <a:prstClr val="black"/>
              </a:solidFill>
              <a:latin typeface="Arial Narrow" panose="020B0604020202020204" pitchFamily="34" charset="0"/>
            </a:endParaRPr>
          </a:p>
        </p:txBody>
      </p:sp>
      <p:pic>
        <p:nvPicPr>
          <p:cNvPr id="8" name="Picture 7">
            <a:extLst>
              <a:ext uri="{FF2B5EF4-FFF2-40B4-BE49-F238E27FC236}">
                <a16:creationId xmlns:a16="http://schemas.microsoft.com/office/drawing/2014/main" id="{E64E27C3-FA2F-9165-2D31-83E86EBE01B8}"/>
              </a:ext>
            </a:extLst>
          </p:cNvPr>
          <p:cNvPicPr>
            <a:picLocks noChangeAspect="1"/>
          </p:cNvPicPr>
          <p:nvPr userDrawn="1"/>
        </p:nvPicPr>
        <p:blipFill>
          <a:blip r:embed="rId2"/>
          <a:stretch>
            <a:fillRect/>
          </a:stretch>
        </p:blipFill>
        <p:spPr>
          <a:xfrm>
            <a:off x="587565" y="456416"/>
            <a:ext cx="281479" cy="323649"/>
          </a:xfrm>
          <a:prstGeom prst="rect">
            <a:avLst/>
          </a:prstGeom>
        </p:spPr>
      </p:pic>
      <p:sp>
        <p:nvSpPr>
          <p:cNvPr id="9" name="Text Placeholder 15">
            <a:extLst>
              <a:ext uri="{FF2B5EF4-FFF2-40B4-BE49-F238E27FC236}">
                <a16:creationId xmlns:a16="http://schemas.microsoft.com/office/drawing/2014/main" id="{DA95A74C-0F20-DB96-5DE2-11AB1AF6EBEB}"/>
              </a:ext>
            </a:extLst>
          </p:cNvPr>
          <p:cNvSpPr>
            <a:spLocks noGrp="1"/>
          </p:cNvSpPr>
          <p:nvPr>
            <p:ph type="body" sz="quarter" idx="12" hasCustomPrompt="1"/>
          </p:nvPr>
        </p:nvSpPr>
        <p:spPr>
          <a:xfrm>
            <a:off x="591801" y="1799340"/>
            <a:ext cx="4018299" cy="782098"/>
          </a:xfrm>
          <a:prstGeom prst="rect">
            <a:avLst/>
          </a:prstGeom>
        </p:spPr>
        <p:txBody>
          <a:bodyPr lIns="0" tIns="0" rIns="0" bIns="0" anchor="ctr" anchorCtr="0"/>
          <a:lstStyle>
            <a:lvl1pPr marL="0" indent="0">
              <a:lnSpc>
                <a:spcPct val="100000"/>
              </a:lnSpc>
              <a:buNone/>
              <a:defRPr sz="4200" b="1">
                <a:solidFill>
                  <a:schemeClr val="bg1"/>
                </a:solidFill>
                <a:latin typeface="Work Sans" pitchFamily="2" charset="77"/>
              </a:defRPr>
            </a:lvl1pPr>
          </a:lstStyle>
          <a:p>
            <a:pPr lvl="0"/>
            <a:r>
              <a:rPr lang="en-US" dirty="0"/>
              <a:t>Title for page content</a:t>
            </a:r>
          </a:p>
        </p:txBody>
      </p:sp>
      <p:sp>
        <p:nvSpPr>
          <p:cNvPr id="11" name="Text Placeholder 3">
            <a:extLst>
              <a:ext uri="{FF2B5EF4-FFF2-40B4-BE49-F238E27FC236}">
                <a16:creationId xmlns:a16="http://schemas.microsoft.com/office/drawing/2014/main" id="{4BA72832-B703-BA16-58F1-B10AE6950CCF}"/>
              </a:ext>
            </a:extLst>
          </p:cNvPr>
          <p:cNvSpPr>
            <a:spLocks noGrp="1"/>
          </p:cNvSpPr>
          <p:nvPr>
            <p:ph type="body" sz="quarter" idx="13" hasCustomPrompt="1"/>
          </p:nvPr>
        </p:nvSpPr>
        <p:spPr>
          <a:xfrm>
            <a:off x="607285" y="6259779"/>
            <a:ext cx="3815628" cy="169201"/>
          </a:xfrm>
          <a:prstGeom prst="rect">
            <a:avLst/>
          </a:prstGeom>
        </p:spPr>
        <p:txBody>
          <a:bodyPr lIns="0" tIns="0" rIns="0" bIns="0"/>
          <a:lstStyle>
            <a:lvl1pPr marL="0" indent="0" algn="l">
              <a:buNone/>
              <a:defRPr sz="1000" spc="300">
                <a:solidFill>
                  <a:schemeClr val="bg1"/>
                </a:solidFill>
                <a:latin typeface="Work Sans" pitchFamily="2" charset="77"/>
              </a:defRPr>
            </a:lvl1pPr>
          </a:lstStyle>
          <a:p>
            <a:pPr lvl="0"/>
            <a:r>
              <a:rPr lang="en-US" dirty="0"/>
              <a:t>THIS IS FOR THE PRESENTATION NAME</a:t>
            </a:r>
          </a:p>
        </p:txBody>
      </p:sp>
      <p:sp>
        <p:nvSpPr>
          <p:cNvPr id="12" name="Rectangle 11">
            <a:extLst>
              <a:ext uri="{FF2B5EF4-FFF2-40B4-BE49-F238E27FC236}">
                <a16:creationId xmlns:a16="http://schemas.microsoft.com/office/drawing/2014/main" id="{AEFE5BC8-23E7-6924-1B8C-C0878C370E28}"/>
              </a:ext>
            </a:extLst>
          </p:cNvPr>
          <p:cNvSpPr>
            <a:spLocks noChangeAspect="1"/>
          </p:cNvSpPr>
          <p:nvPr userDrawn="1"/>
        </p:nvSpPr>
        <p:spPr>
          <a:xfrm>
            <a:off x="607285" y="3250656"/>
            <a:ext cx="846000" cy="1692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a:extLst>
              <a:ext uri="{FF2B5EF4-FFF2-40B4-BE49-F238E27FC236}">
                <a16:creationId xmlns:a16="http://schemas.microsoft.com/office/drawing/2014/main" id="{556B6F5C-6FF8-DDAD-982F-EC1D590E01D9}"/>
              </a:ext>
            </a:extLst>
          </p:cNvPr>
          <p:cNvSpPr>
            <a:spLocks noGrp="1"/>
          </p:cNvSpPr>
          <p:nvPr>
            <p:ph type="body" sz="quarter" idx="16" hasCustomPrompt="1"/>
          </p:nvPr>
        </p:nvSpPr>
        <p:spPr>
          <a:xfrm>
            <a:off x="607285" y="3981576"/>
            <a:ext cx="3903662" cy="1160351"/>
          </a:xfrm>
          <a:prstGeom prst="rect">
            <a:avLst/>
          </a:prstGeom>
        </p:spPr>
        <p:txBody>
          <a:bodyPr lIns="0" tIns="0" rIns="0" bIns="0"/>
          <a:lstStyle>
            <a:lvl1pPr marL="0" indent="0">
              <a:lnSpc>
                <a:spcPct val="100000"/>
              </a:lnSpc>
              <a:spcBef>
                <a:spcPts val="0"/>
              </a:spcBef>
              <a:spcAft>
                <a:spcPts val="2200"/>
              </a:spcAft>
              <a:buNone/>
              <a:defRPr sz="1600">
                <a:solidFill>
                  <a:schemeClr val="bg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a:t>Lorem ipsum dolor sit </a:t>
            </a:r>
            <a:r>
              <a:rPr lang="en-CA" dirty="0" err="1"/>
              <a:t>amet</a:t>
            </a:r>
            <a:r>
              <a:rPr lang="en-CA" dirty="0"/>
              <a:t>. Qui </a:t>
            </a:r>
            <a:r>
              <a:rPr lang="en-CA" dirty="0" err="1"/>
              <a:t>earum</a:t>
            </a:r>
            <a:r>
              <a:rPr lang="en-CA" dirty="0"/>
              <a:t> </a:t>
            </a:r>
            <a:r>
              <a:rPr lang="en-CA" dirty="0" err="1"/>
              <a:t>modi</a:t>
            </a:r>
            <a:r>
              <a:rPr lang="en-CA" dirty="0"/>
              <a:t> </a:t>
            </a:r>
            <a:r>
              <a:rPr lang="en-CA" dirty="0" err="1"/>
              <a:t>aut</a:t>
            </a:r>
            <a:r>
              <a:rPr lang="en-CA" dirty="0"/>
              <a:t> porro </a:t>
            </a:r>
            <a:r>
              <a:rPr lang="en-CA" dirty="0" err="1"/>
              <a:t>assumenda</a:t>
            </a:r>
            <a:r>
              <a:rPr lang="en-CA" dirty="0"/>
              <a:t> sit </a:t>
            </a:r>
            <a:r>
              <a:rPr lang="en-CA" dirty="0" err="1"/>
              <a:t>quia</a:t>
            </a:r>
            <a:r>
              <a:rPr lang="en-CA" dirty="0"/>
              <a:t> delectus! </a:t>
            </a:r>
          </a:p>
        </p:txBody>
      </p:sp>
    </p:spTree>
    <p:extLst>
      <p:ext uri="{BB962C8B-B14F-4D97-AF65-F5344CB8AC3E}">
        <p14:creationId xmlns:p14="http://schemas.microsoft.com/office/powerpoint/2010/main" val="2484128705"/>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columns 1 white">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99B9742-1635-71FB-48DE-9BFBCDE9E4CA}"/>
              </a:ext>
            </a:extLst>
          </p:cNvPr>
          <p:cNvSpPr/>
          <p:nvPr userDrawn="1"/>
        </p:nvSpPr>
        <p:spPr>
          <a:xfrm>
            <a:off x="0" y="0"/>
            <a:ext cx="5234400" cy="6858000"/>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rgbClr val="F2F2F2"/>
          </a:solidFill>
        </p:spPr>
        <p:txBody>
          <a:bodyPr wrap="square" lIns="0" tIns="0" rIns="0" bIns="0" rtlCol="0"/>
          <a:lstStyle/>
          <a:p>
            <a:pPr defTabSz="914430">
              <a:defRPr/>
            </a:pPr>
            <a:endParaRPr sz="1351" dirty="0">
              <a:solidFill>
                <a:prstClr val="black"/>
              </a:solidFill>
              <a:latin typeface="Arial Narrow" panose="020B0604020202020204" pitchFamily="34" charset="0"/>
            </a:endParaRPr>
          </a:p>
        </p:txBody>
      </p:sp>
      <p:sp>
        <p:nvSpPr>
          <p:cNvPr id="16" name="Text Placeholder 15">
            <a:extLst>
              <a:ext uri="{FF2B5EF4-FFF2-40B4-BE49-F238E27FC236}">
                <a16:creationId xmlns:a16="http://schemas.microsoft.com/office/drawing/2014/main" id="{2436B5F8-C75D-D4BF-3246-072CBEEFC0B3}"/>
              </a:ext>
            </a:extLst>
          </p:cNvPr>
          <p:cNvSpPr>
            <a:spLocks noGrp="1"/>
          </p:cNvSpPr>
          <p:nvPr>
            <p:ph type="body" sz="quarter" idx="12" hasCustomPrompt="1"/>
          </p:nvPr>
        </p:nvSpPr>
        <p:spPr>
          <a:xfrm>
            <a:off x="591801" y="1799340"/>
            <a:ext cx="4018299" cy="782098"/>
          </a:xfrm>
          <a:prstGeom prst="rect">
            <a:avLst/>
          </a:prstGeom>
        </p:spPr>
        <p:txBody>
          <a:bodyPr lIns="0" tIns="0" rIns="0" bIns="0" anchor="ctr" anchorCtr="0"/>
          <a:lstStyle>
            <a:lvl1pPr marL="0" indent="0">
              <a:lnSpc>
                <a:spcPct val="100000"/>
              </a:lnSpc>
              <a:buNone/>
              <a:defRPr sz="4200" b="1">
                <a:solidFill>
                  <a:schemeClr val="tx1"/>
                </a:solidFill>
                <a:latin typeface="Work Sans" pitchFamily="2" charset="77"/>
              </a:defRPr>
            </a:lvl1pPr>
          </a:lstStyle>
          <a:p>
            <a:pPr lvl="0"/>
            <a:r>
              <a:rPr lang="en-US" dirty="0"/>
              <a:t>Title for page content</a:t>
            </a:r>
          </a:p>
        </p:txBody>
      </p:sp>
      <p:sp>
        <p:nvSpPr>
          <p:cNvPr id="4" name="Text Placeholder 3">
            <a:extLst>
              <a:ext uri="{FF2B5EF4-FFF2-40B4-BE49-F238E27FC236}">
                <a16:creationId xmlns:a16="http://schemas.microsoft.com/office/drawing/2014/main" id="{9C8BCDF2-4D59-6B48-9D80-2E2F0020683F}"/>
              </a:ext>
            </a:extLst>
          </p:cNvPr>
          <p:cNvSpPr>
            <a:spLocks noGrp="1"/>
          </p:cNvSpPr>
          <p:nvPr>
            <p:ph type="body" sz="quarter" idx="13" hasCustomPrompt="1"/>
          </p:nvPr>
        </p:nvSpPr>
        <p:spPr>
          <a:xfrm>
            <a:off x="607285" y="6259779"/>
            <a:ext cx="3765932" cy="200656"/>
          </a:xfrm>
          <a:prstGeom prst="rect">
            <a:avLst/>
          </a:prstGeom>
        </p:spPr>
        <p:txBody>
          <a:bodyPr lIns="0" tIns="0" rIns="0" bIns="0"/>
          <a:lstStyle>
            <a:lvl1pPr marL="0" indent="0" algn="l">
              <a:buNone/>
              <a:defRPr sz="1000" spc="300">
                <a:solidFill>
                  <a:schemeClr val="tx1"/>
                </a:solidFill>
                <a:latin typeface="Work Sans" pitchFamily="2" charset="77"/>
              </a:defRPr>
            </a:lvl1pPr>
          </a:lstStyle>
          <a:p>
            <a:pPr lvl="0"/>
            <a:r>
              <a:rPr lang="en-US" dirty="0"/>
              <a:t>THIS IS FOR THE PRESENTATION NAME</a:t>
            </a:r>
          </a:p>
        </p:txBody>
      </p:sp>
      <p:pic>
        <p:nvPicPr>
          <p:cNvPr id="10" name="Picture 9">
            <a:extLst>
              <a:ext uri="{FF2B5EF4-FFF2-40B4-BE49-F238E27FC236}">
                <a16:creationId xmlns:a16="http://schemas.microsoft.com/office/drawing/2014/main" id="{AB38C3DB-C5FF-8F45-0A60-A9C0D8E292C8}"/>
              </a:ext>
            </a:extLst>
          </p:cNvPr>
          <p:cNvPicPr>
            <a:picLocks noChangeAspect="1"/>
          </p:cNvPicPr>
          <p:nvPr userDrawn="1"/>
        </p:nvPicPr>
        <p:blipFill>
          <a:blip r:embed="rId2"/>
          <a:stretch>
            <a:fillRect/>
          </a:stretch>
        </p:blipFill>
        <p:spPr>
          <a:xfrm>
            <a:off x="607231" y="474940"/>
            <a:ext cx="281740" cy="324000"/>
          </a:xfrm>
          <a:prstGeom prst="rect">
            <a:avLst/>
          </a:prstGeom>
        </p:spPr>
      </p:pic>
      <p:sp>
        <p:nvSpPr>
          <p:cNvPr id="3" name="Rectangle 2">
            <a:extLst>
              <a:ext uri="{FF2B5EF4-FFF2-40B4-BE49-F238E27FC236}">
                <a16:creationId xmlns:a16="http://schemas.microsoft.com/office/drawing/2014/main" id="{CA91B2C7-C35E-9F14-4408-9B00E05D041A}"/>
              </a:ext>
            </a:extLst>
          </p:cNvPr>
          <p:cNvSpPr>
            <a:spLocks noChangeAspect="1"/>
          </p:cNvSpPr>
          <p:nvPr userDrawn="1"/>
        </p:nvSpPr>
        <p:spPr>
          <a:xfrm>
            <a:off x="607285" y="3250656"/>
            <a:ext cx="846000" cy="1692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CA78B95-080A-E2FC-6BBB-4F05DD1215D6}"/>
              </a:ext>
            </a:extLst>
          </p:cNvPr>
          <p:cNvSpPr>
            <a:spLocks noGrp="1"/>
          </p:cNvSpPr>
          <p:nvPr>
            <p:ph type="body" sz="quarter" idx="16" hasCustomPrompt="1"/>
          </p:nvPr>
        </p:nvSpPr>
        <p:spPr>
          <a:xfrm>
            <a:off x="607285" y="3981576"/>
            <a:ext cx="3903662" cy="1160351"/>
          </a:xfrm>
          <a:prstGeom prst="rect">
            <a:avLst/>
          </a:prstGeom>
        </p:spPr>
        <p:txBody>
          <a:bodyPr lIns="0" tIns="0" rIns="0" bIns="0"/>
          <a:lstStyle>
            <a:lvl1pPr marL="0" indent="0">
              <a:lnSpc>
                <a:spcPct val="100000"/>
              </a:lnSpc>
              <a:spcBef>
                <a:spcPts val="0"/>
              </a:spcBef>
              <a:spcAft>
                <a:spcPts val="2200"/>
              </a:spcAft>
              <a:buNone/>
              <a:defRPr sz="1600">
                <a:solidFill>
                  <a:schemeClr val="tx1"/>
                </a:solidFill>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a:t>Lorem ipsum dolor sit </a:t>
            </a:r>
            <a:r>
              <a:rPr lang="en-CA" dirty="0" err="1"/>
              <a:t>amet</a:t>
            </a:r>
            <a:r>
              <a:rPr lang="en-CA" dirty="0"/>
              <a:t>. Qui </a:t>
            </a:r>
            <a:r>
              <a:rPr lang="en-CA" dirty="0" err="1"/>
              <a:t>earum</a:t>
            </a:r>
            <a:r>
              <a:rPr lang="en-CA" dirty="0"/>
              <a:t> </a:t>
            </a:r>
            <a:r>
              <a:rPr lang="en-CA" dirty="0" err="1"/>
              <a:t>modi</a:t>
            </a:r>
            <a:r>
              <a:rPr lang="en-CA" dirty="0"/>
              <a:t> </a:t>
            </a:r>
            <a:r>
              <a:rPr lang="en-CA" dirty="0" err="1"/>
              <a:t>aut</a:t>
            </a:r>
            <a:r>
              <a:rPr lang="en-CA" dirty="0"/>
              <a:t> porro </a:t>
            </a:r>
            <a:r>
              <a:rPr lang="en-CA" dirty="0" err="1"/>
              <a:t>assumenda</a:t>
            </a:r>
            <a:r>
              <a:rPr lang="en-CA" dirty="0"/>
              <a:t> sit </a:t>
            </a:r>
            <a:r>
              <a:rPr lang="en-CA" dirty="0" err="1"/>
              <a:t>quia</a:t>
            </a:r>
            <a:r>
              <a:rPr lang="en-CA" dirty="0"/>
              <a:t> delectus! </a:t>
            </a:r>
          </a:p>
        </p:txBody>
      </p:sp>
      <p:sp>
        <p:nvSpPr>
          <p:cNvPr id="6" name="Text Placeholder 4">
            <a:extLst>
              <a:ext uri="{FF2B5EF4-FFF2-40B4-BE49-F238E27FC236}">
                <a16:creationId xmlns:a16="http://schemas.microsoft.com/office/drawing/2014/main" id="{9D47ED29-6397-8D86-C688-674D8956D966}"/>
              </a:ext>
            </a:extLst>
          </p:cNvPr>
          <p:cNvSpPr>
            <a:spLocks noGrp="1"/>
          </p:cNvSpPr>
          <p:nvPr>
            <p:ph type="body" sz="quarter" idx="17" hasCustomPrompt="1"/>
          </p:nvPr>
        </p:nvSpPr>
        <p:spPr>
          <a:xfrm>
            <a:off x="6096000" y="618240"/>
            <a:ext cx="5373107" cy="5274560"/>
          </a:xfrm>
          <a:prstGeom prst="rect">
            <a:avLst/>
          </a:prstGeom>
        </p:spPr>
        <p:txBody>
          <a:bodyPr lIns="0" tIns="0" rIns="0" bIns="0"/>
          <a:lstStyle>
            <a:lvl1pPr marL="285750" indent="-285750">
              <a:lnSpc>
                <a:spcPct val="100000"/>
              </a:lnSpc>
              <a:spcBef>
                <a:spcPts val="0"/>
              </a:spcBef>
              <a:spcAft>
                <a:spcPts val="2200"/>
              </a:spcAft>
              <a:buFont typeface="Arial" panose="020B0604020202020204" pitchFamily="34" charset="0"/>
              <a:buChar char="•"/>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r>
              <a:rPr lang="en-CA" dirty="0" err="1"/>
              <a:t>Ea</a:t>
            </a:r>
            <a:r>
              <a:rPr lang="en-CA" dirty="0"/>
              <a:t> minus </a:t>
            </a:r>
            <a:r>
              <a:rPr lang="en-CA" dirty="0" err="1"/>
              <a:t>fuga</a:t>
            </a:r>
            <a:r>
              <a:rPr lang="en-CA" dirty="0"/>
              <a:t> sed </a:t>
            </a:r>
            <a:r>
              <a:rPr lang="en-CA" dirty="0" err="1"/>
              <a:t>impedit</a:t>
            </a:r>
            <a:r>
              <a:rPr lang="en-CA" dirty="0"/>
              <a:t> </a:t>
            </a:r>
            <a:r>
              <a:rPr lang="en-CA" dirty="0" err="1"/>
              <a:t>quibusdam</a:t>
            </a:r>
            <a:r>
              <a:rPr lang="en-CA" dirty="0"/>
              <a:t> sit </a:t>
            </a:r>
            <a:r>
              <a:rPr lang="en-CA" dirty="0" err="1"/>
              <a:t>modi</a:t>
            </a:r>
            <a:r>
              <a:rPr lang="en-CA" dirty="0"/>
              <a:t> </a:t>
            </a:r>
            <a:r>
              <a:rPr lang="en-CA" dirty="0" err="1"/>
              <a:t>ipsam</a:t>
            </a:r>
            <a:r>
              <a:rPr lang="en-CA" dirty="0"/>
              <a:t> et </a:t>
            </a:r>
            <a:r>
              <a:rPr lang="en-CA" dirty="0" err="1"/>
              <a:t>illo</a:t>
            </a:r>
            <a:r>
              <a:rPr lang="en-CA" dirty="0"/>
              <a:t> </a:t>
            </a:r>
            <a:r>
              <a:rPr lang="en-CA" dirty="0" err="1"/>
              <a:t>dignissimos</a:t>
            </a:r>
            <a:r>
              <a:rPr lang="en-CA" dirty="0"/>
              <a:t> qui error </a:t>
            </a:r>
          </a:p>
          <a:p>
            <a:r>
              <a:rPr lang="en-CA" dirty="0" err="1"/>
              <a:t>Molestias</a:t>
            </a:r>
            <a:r>
              <a:rPr lang="en-CA" dirty="0"/>
              <a:t> et </a:t>
            </a:r>
            <a:r>
              <a:rPr lang="en-CA" dirty="0" err="1"/>
              <a:t>ipsa</a:t>
            </a:r>
            <a:r>
              <a:rPr lang="en-CA" dirty="0"/>
              <a:t> </a:t>
            </a:r>
            <a:r>
              <a:rPr lang="en-CA" dirty="0" err="1"/>
              <a:t>assumenda</a:t>
            </a:r>
            <a:r>
              <a:rPr lang="en-CA" dirty="0"/>
              <a:t> </a:t>
            </a:r>
            <a:r>
              <a:rPr lang="en-CA" dirty="0" err="1"/>
              <a:t>ea</a:t>
            </a:r>
            <a:r>
              <a:rPr lang="en-CA" dirty="0"/>
              <a:t> </a:t>
            </a:r>
            <a:r>
              <a:rPr lang="en-CA" dirty="0" err="1"/>
              <a:t>laudantium</a:t>
            </a:r>
            <a:r>
              <a:rPr lang="en-CA" dirty="0"/>
              <a:t> </a:t>
            </a:r>
            <a:r>
              <a:rPr lang="en-CA" dirty="0" err="1"/>
              <a:t>unde</a:t>
            </a:r>
            <a:r>
              <a:rPr lang="en-CA" dirty="0"/>
              <a:t>. Cum </a:t>
            </a:r>
            <a:r>
              <a:rPr lang="en-CA" dirty="0" err="1"/>
              <a:t>consequatur</a:t>
            </a:r>
            <a:r>
              <a:rPr lang="en-CA" dirty="0"/>
              <a:t> ipsum </a:t>
            </a:r>
            <a:r>
              <a:rPr lang="en-CA" dirty="0" err="1"/>
              <a:t>aut</a:t>
            </a:r>
            <a:r>
              <a:rPr lang="en-CA" dirty="0"/>
              <a:t> </a:t>
            </a:r>
            <a:r>
              <a:rPr lang="en-CA" dirty="0" err="1"/>
              <a:t>quaerat</a:t>
            </a:r>
            <a:r>
              <a:rPr lang="en-CA" dirty="0"/>
              <a:t> culpa </a:t>
            </a:r>
            <a:r>
              <a:rPr lang="en-CA" dirty="0" err="1"/>
              <a:t>ut</a:t>
            </a:r>
            <a:r>
              <a:rPr lang="en-CA" dirty="0"/>
              <a:t> autem </a:t>
            </a:r>
            <a:r>
              <a:rPr lang="en-CA" dirty="0" err="1"/>
              <a:t>numquam</a:t>
            </a:r>
            <a:r>
              <a:rPr lang="en-CA" dirty="0"/>
              <a:t> </a:t>
            </a:r>
            <a:r>
              <a:rPr lang="en-CA" dirty="0" err="1"/>
              <a:t>ut</a:t>
            </a:r>
            <a:r>
              <a:rPr lang="en-CA" dirty="0"/>
              <a:t> </a:t>
            </a:r>
            <a:r>
              <a:rPr lang="en-CA" dirty="0" err="1"/>
              <a:t>commodi</a:t>
            </a:r>
            <a:r>
              <a:rPr lang="en-CA" dirty="0"/>
              <a:t> </a:t>
            </a:r>
            <a:r>
              <a:rPr lang="en-CA" dirty="0" err="1"/>
              <a:t>voluptas</a:t>
            </a:r>
            <a:r>
              <a:rPr lang="en-CA" dirty="0"/>
              <a:t> 33 ratione </a:t>
            </a:r>
            <a:r>
              <a:rPr lang="en-CA" dirty="0" err="1"/>
              <a:t>dolorum</a:t>
            </a:r>
            <a:r>
              <a:rPr lang="en-CA" dirty="0"/>
              <a:t> quo </a:t>
            </a:r>
            <a:r>
              <a:rPr lang="en-CA" dirty="0" err="1"/>
              <a:t>perspiciatis</a:t>
            </a:r>
            <a:r>
              <a:rPr lang="en-CA" dirty="0"/>
              <a:t> </a:t>
            </a:r>
            <a:r>
              <a:rPr lang="en-CA" dirty="0" err="1"/>
              <a:t>voluptatem</a:t>
            </a:r>
            <a:r>
              <a:rPr lang="en-CA" dirty="0"/>
              <a:t>? </a:t>
            </a:r>
            <a:r>
              <a:rPr lang="en-CA" dirty="0" err="1"/>
              <a:t>Ea</a:t>
            </a:r>
            <a:r>
              <a:rPr lang="en-CA" dirty="0"/>
              <a:t> </a:t>
            </a:r>
            <a:r>
              <a:rPr lang="en-CA" dirty="0" err="1"/>
              <a:t>aliquid</a:t>
            </a:r>
            <a:r>
              <a:rPr lang="en-CA" dirty="0"/>
              <a:t> </a:t>
            </a:r>
            <a:r>
              <a:rPr lang="en-CA" dirty="0" err="1"/>
              <a:t>quia</a:t>
            </a:r>
            <a:r>
              <a:rPr lang="en-CA" dirty="0"/>
              <a:t> et </a:t>
            </a:r>
            <a:r>
              <a:rPr lang="en-CA" dirty="0" err="1"/>
              <a:t>earum</a:t>
            </a:r>
            <a:r>
              <a:rPr lang="en-CA" dirty="0"/>
              <a:t> </a:t>
            </a:r>
          </a:p>
          <a:p>
            <a:r>
              <a:rPr lang="en-CA" dirty="0" err="1"/>
              <a:t>Voluptatem</a:t>
            </a:r>
            <a:r>
              <a:rPr lang="en-CA" dirty="0"/>
              <a:t> </a:t>
            </a:r>
            <a:r>
              <a:rPr lang="en-CA" dirty="0" err="1"/>
              <a:t>eum</a:t>
            </a:r>
            <a:r>
              <a:rPr lang="en-CA" dirty="0"/>
              <a:t> </a:t>
            </a:r>
            <a:r>
              <a:rPr lang="en-CA" dirty="0" err="1"/>
              <a:t>omnis</a:t>
            </a:r>
            <a:r>
              <a:rPr lang="en-CA" dirty="0"/>
              <a:t> </a:t>
            </a:r>
            <a:r>
              <a:rPr lang="en-CA" dirty="0" err="1"/>
              <a:t>quisquam</a:t>
            </a:r>
            <a:r>
              <a:rPr lang="en-CA" dirty="0"/>
              <a:t> qui dolor </a:t>
            </a:r>
            <a:r>
              <a:rPr lang="en-CA" dirty="0" err="1"/>
              <a:t>veritatis</a:t>
            </a:r>
            <a:r>
              <a:rPr lang="en-CA" dirty="0"/>
              <a:t> qui </a:t>
            </a:r>
            <a:r>
              <a:rPr lang="en-CA" dirty="0" err="1"/>
              <a:t>consequuntur</a:t>
            </a:r>
            <a:r>
              <a:rPr lang="en-CA" dirty="0"/>
              <a:t> </a:t>
            </a:r>
            <a:r>
              <a:rPr lang="en-CA" dirty="0" err="1"/>
              <a:t>inventore</a:t>
            </a:r>
            <a:r>
              <a:rPr lang="en-CA" dirty="0"/>
              <a:t> in fugit </a:t>
            </a:r>
            <a:r>
              <a:rPr lang="en-CA" dirty="0" err="1"/>
              <a:t>earum</a:t>
            </a:r>
            <a:r>
              <a:rPr lang="en-CA" dirty="0"/>
              <a:t>. Et </a:t>
            </a:r>
            <a:r>
              <a:rPr lang="en-CA" dirty="0" err="1"/>
              <a:t>odit</a:t>
            </a:r>
            <a:r>
              <a:rPr lang="en-CA" dirty="0"/>
              <a:t> </a:t>
            </a:r>
            <a:r>
              <a:rPr lang="en-CA" dirty="0" err="1"/>
              <a:t>voluptatem</a:t>
            </a:r>
            <a:r>
              <a:rPr lang="en-CA" dirty="0"/>
              <a:t> et </a:t>
            </a:r>
            <a:r>
              <a:rPr lang="en-CA" dirty="0" err="1"/>
              <a:t>sequi</a:t>
            </a:r>
            <a:r>
              <a:rPr lang="en-CA" dirty="0"/>
              <a:t> </a:t>
            </a:r>
            <a:r>
              <a:rPr lang="en-CA" dirty="0" err="1"/>
              <a:t>cupiditate</a:t>
            </a:r>
            <a:r>
              <a:rPr lang="en-CA" dirty="0"/>
              <a:t> </a:t>
            </a:r>
            <a:r>
              <a:rPr lang="en-CA" dirty="0" err="1"/>
              <a:t>ut</a:t>
            </a:r>
            <a:r>
              <a:rPr lang="en-CA" dirty="0"/>
              <a:t> </a:t>
            </a:r>
            <a:r>
              <a:rPr lang="en-CA" dirty="0" err="1"/>
              <a:t>velit</a:t>
            </a:r>
            <a:r>
              <a:rPr lang="en-CA" dirty="0"/>
              <a:t> </a:t>
            </a:r>
            <a:r>
              <a:rPr lang="en-CA" dirty="0" err="1"/>
              <a:t>dignissimos</a:t>
            </a:r>
            <a:r>
              <a:rPr lang="en-CA" dirty="0"/>
              <a:t> ea.</a:t>
            </a:r>
          </a:p>
          <a:p>
            <a:r>
              <a:rPr lang="en-CA" dirty="0"/>
              <a:t>Lorem ipsum dolor sit </a:t>
            </a:r>
            <a:r>
              <a:rPr lang="en-CA" dirty="0" err="1"/>
              <a:t>amet</a:t>
            </a:r>
            <a:r>
              <a:rPr lang="en-CA" dirty="0"/>
              <a:t>. Et </a:t>
            </a:r>
            <a:r>
              <a:rPr lang="en-CA" dirty="0" err="1"/>
              <a:t>repudiandae</a:t>
            </a:r>
            <a:r>
              <a:rPr lang="en-CA" dirty="0"/>
              <a:t> </a:t>
            </a:r>
            <a:r>
              <a:rPr lang="en-CA" dirty="0" err="1"/>
              <a:t>enim</a:t>
            </a:r>
            <a:r>
              <a:rPr lang="en-CA" dirty="0"/>
              <a:t> quo </a:t>
            </a:r>
            <a:r>
              <a:rPr lang="en-CA" dirty="0" err="1"/>
              <a:t>tenetur</a:t>
            </a:r>
            <a:r>
              <a:rPr lang="en-CA" dirty="0"/>
              <a:t> nobis ex </a:t>
            </a:r>
            <a:r>
              <a:rPr lang="en-CA" dirty="0" err="1"/>
              <a:t>perspiciatis</a:t>
            </a:r>
            <a:r>
              <a:rPr lang="en-CA" dirty="0"/>
              <a:t> </a:t>
            </a:r>
            <a:r>
              <a:rPr lang="en-CA" dirty="0" err="1"/>
              <a:t>consectetur</a:t>
            </a:r>
            <a:r>
              <a:rPr lang="en-CA" dirty="0"/>
              <a:t> sit </a:t>
            </a:r>
          </a:p>
          <a:p>
            <a:r>
              <a:rPr lang="en-CA" dirty="0" err="1"/>
              <a:t>Laboriosam</a:t>
            </a:r>
            <a:r>
              <a:rPr lang="en-CA" dirty="0"/>
              <a:t> culpa. Ut </a:t>
            </a:r>
            <a:r>
              <a:rPr lang="en-CA" dirty="0" err="1"/>
              <a:t>omnis</a:t>
            </a:r>
            <a:r>
              <a:rPr lang="en-CA" dirty="0"/>
              <a:t> ipsum vel </a:t>
            </a:r>
            <a:r>
              <a:rPr lang="en-CA" dirty="0" err="1"/>
              <a:t>aperiam</a:t>
            </a:r>
            <a:r>
              <a:rPr lang="en-CA" dirty="0"/>
              <a:t> </a:t>
            </a:r>
            <a:r>
              <a:rPr lang="en-CA" dirty="0" err="1"/>
              <a:t>optio</a:t>
            </a:r>
            <a:r>
              <a:rPr lang="en-CA" dirty="0"/>
              <a:t> </a:t>
            </a:r>
            <a:r>
              <a:rPr lang="en-CA" dirty="0" err="1"/>
              <a:t>aut</a:t>
            </a:r>
            <a:r>
              <a:rPr lang="en-CA" dirty="0"/>
              <a:t> </a:t>
            </a:r>
            <a:r>
              <a:rPr lang="en-CA" dirty="0" err="1"/>
              <a:t>vero</a:t>
            </a:r>
            <a:r>
              <a:rPr lang="en-CA" dirty="0"/>
              <a:t> </a:t>
            </a:r>
            <a:r>
              <a:rPr lang="en-CA" dirty="0" err="1"/>
              <a:t>doloribus</a:t>
            </a:r>
            <a:r>
              <a:rPr lang="en-CA" dirty="0"/>
              <a:t> a </a:t>
            </a:r>
            <a:r>
              <a:rPr lang="en-CA" dirty="0" err="1"/>
              <a:t>accusamus</a:t>
            </a:r>
            <a:r>
              <a:rPr lang="en-CA" dirty="0"/>
              <a:t> </a:t>
            </a:r>
            <a:r>
              <a:rPr lang="en-CA" dirty="0" err="1"/>
              <a:t>aliquid</a:t>
            </a:r>
            <a:r>
              <a:rPr lang="en-CA" dirty="0"/>
              <a:t> in libero </a:t>
            </a:r>
            <a:r>
              <a:rPr lang="en-CA" dirty="0" err="1"/>
              <a:t>doloremque</a:t>
            </a:r>
            <a:r>
              <a:rPr lang="en-CA" dirty="0"/>
              <a:t>! </a:t>
            </a:r>
          </a:p>
          <a:p>
            <a:endParaRPr lang="en-CA" dirty="0"/>
          </a:p>
        </p:txBody>
      </p:sp>
    </p:spTree>
    <p:extLst>
      <p:ext uri="{BB962C8B-B14F-4D97-AF65-F5344CB8AC3E}">
        <p14:creationId xmlns:p14="http://schemas.microsoft.com/office/powerpoint/2010/main" val="2529738049"/>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garnet">
    <p:bg>
      <p:bgPr>
        <a:solidFill>
          <a:srgbClr val="8F001A"/>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8C3B32-552E-AE11-94D1-CB198D2007E9}"/>
              </a:ext>
            </a:extLst>
          </p:cNvPr>
          <p:cNvPicPr>
            <a:picLocks noChangeAspect="1"/>
          </p:cNvPicPr>
          <p:nvPr userDrawn="1"/>
        </p:nvPicPr>
        <p:blipFill>
          <a:blip r:embed="rId2"/>
          <a:stretch>
            <a:fillRect/>
          </a:stretch>
        </p:blipFill>
        <p:spPr>
          <a:xfrm>
            <a:off x="10001986" y="5964378"/>
            <a:ext cx="1557681" cy="359687"/>
          </a:xfrm>
          <a:prstGeom prst="rect">
            <a:avLst/>
          </a:prstGeom>
        </p:spPr>
      </p:pic>
      <p:sp>
        <p:nvSpPr>
          <p:cNvPr id="17" name="Text Placeholder 16">
            <a:extLst>
              <a:ext uri="{FF2B5EF4-FFF2-40B4-BE49-F238E27FC236}">
                <a16:creationId xmlns:a16="http://schemas.microsoft.com/office/drawing/2014/main" id="{9B866D17-E644-E523-38C8-2D0C8D84DF0A}"/>
              </a:ext>
            </a:extLst>
          </p:cNvPr>
          <p:cNvSpPr>
            <a:spLocks noGrp="1"/>
          </p:cNvSpPr>
          <p:nvPr>
            <p:ph type="body" sz="quarter" idx="11" hasCustomPrompt="1"/>
          </p:nvPr>
        </p:nvSpPr>
        <p:spPr>
          <a:xfrm>
            <a:off x="720292" y="4849380"/>
            <a:ext cx="2160588" cy="262948"/>
          </a:xfrm>
          <a:prstGeom prst="rect">
            <a:avLst/>
          </a:prstGeom>
        </p:spPr>
        <p:txBody>
          <a:bodyPr lIns="0" tIns="0" rIns="0" bIns="0"/>
          <a:lstStyle>
            <a:lvl1pPr marL="0" indent="0">
              <a:lnSpc>
                <a:spcPct val="100000"/>
              </a:lnSpc>
              <a:buNone/>
              <a:defRPr sz="1600" b="1">
                <a:solidFill>
                  <a:schemeClr val="bg1"/>
                </a:solidFill>
                <a:latin typeface="Work Sans" pitchFamily="2" charset="77"/>
              </a:defRPr>
            </a:lvl1pPr>
            <a:lvl2pPr marL="457200" indent="0">
              <a:lnSpc>
                <a:spcPct val="100000"/>
              </a:lnSpc>
              <a:buNone/>
              <a:defRPr sz="1800" b="1">
                <a:solidFill>
                  <a:schemeClr val="bg1"/>
                </a:solidFill>
                <a:latin typeface="Work Sans" pitchFamily="2" charset="77"/>
              </a:defRPr>
            </a:lvl2pPr>
            <a:lvl3pPr marL="914400" indent="0">
              <a:lnSpc>
                <a:spcPct val="100000"/>
              </a:lnSpc>
              <a:buNone/>
              <a:defRPr sz="1800" b="1">
                <a:solidFill>
                  <a:schemeClr val="bg1"/>
                </a:solidFill>
                <a:latin typeface="Work Sans" pitchFamily="2" charset="77"/>
              </a:defRPr>
            </a:lvl3pPr>
            <a:lvl4pPr marL="1371600" indent="0">
              <a:lnSpc>
                <a:spcPct val="100000"/>
              </a:lnSpc>
              <a:buNone/>
              <a:defRPr sz="1800" b="1">
                <a:solidFill>
                  <a:schemeClr val="bg1"/>
                </a:solidFill>
                <a:latin typeface="Work Sans" pitchFamily="2" charset="77"/>
              </a:defRPr>
            </a:lvl4pPr>
            <a:lvl5pPr marL="1828800" indent="0">
              <a:lnSpc>
                <a:spcPct val="100000"/>
              </a:lnSpc>
              <a:buNone/>
              <a:defRPr sz="1800" b="1">
                <a:solidFill>
                  <a:schemeClr val="bg1"/>
                </a:solidFill>
                <a:latin typeface="Work Sans" pitchFamily="2" charset="77"/>
              </a:defRPr>
            </a:lvl5pPr>
          </a:lstStyle>
          <a:p>
            <a:pPr lvl="0"/>
            <a:r>
              <a:rPr lang="en-US" dirty="0"/>
              <a:t>Author name</a:t>
            </a:r>
          </a:p>
        </p:txBody>
      </p:sp>
      <p:sp>
        <p:nvSpPr>
          <p:cNvPr id="18" name="Text Placeholder 16">
            <a:extLst>
              <a:ext uri="{FF2B5EF4-FFF2-40B4-BE49-F238E27FC236}">
                <a16:creationId xmlns:a16="http://schemas.microsoft.com/office/drawing/2014/main" id="{0BC8820B-CE2B-241B-CE4B-8349D6812889}"/>
              </a:ext>
            </a:extLst>
          </p:cNvPr>
          <p:cNvSpPr>
            <a:spLocks noGrp="1"/>
          </p:cNvSpPr>
          <p:nvPr>
            <p:ph type="body" sz="quarter" idx="12" hasCustomPrompt="1"/>
          </p:nvPr>
        </p:nvSpPr>
        <p:spPr>
          <a:xfrm>
            <a:off x="720292" y="5208443"/>
            <a:ext cx="2160588" cy="262948"/>
          </a:xfrm>
          <a:prstGeom prst="rect">
            <a:avLst/>
          </a:prstGeom>
        </p:spPr>
        <p:txBody>
          <a:bodyPr lIns="0" tIns="0" rIns="0" bIns="0"/>
          <a:lstStyle>
            <a:lvl1pPr marL="0" indent="0">
              <a:lnSpc>
                <a:spcPct val="100000"/>
              </a:lnSpc>
              <a:buNone/>
              <a:defRPr sz="1600" b="0">
                <a:solidFill>
                  <a:schemeClr val="bg1"/>
                </a:solidFill>
                <a:latin typeface="Work Sans" pitchFamily="2" charset="77"/>
              </a:defRPr>
            </a:lvl1pPr>
            <a:lvl2pPr marL="457200" indent="0">
              <a:lnSpc>
                <a:spcPct val="100000"/>
              </a:lnSpc>
              <a:buNone/>
              <a:defRPr sz="1800" b="1">
                <a:solidFill>
                  <a:schemeClr val="bg1"/>
                </a:solidFill>
                <a:latin typeface="Work Sans" pitchFamily="2" charset="77"/>
              </a:defRPr>
            </a:lvl2pPr>
            <a:lvl3pPr marL="914400" indent="0">
              <a:lnSpc>
                <a:spcPct val="100000"/>
              </a:lnSpc>
              <a:buNone/>
              <a:defRPr sz="1800" b="1">
                <a:solidFill>
                  <a:schemeClr val="bg1"/>
                </a:solidFill>
                <a:latin typeface="Work Sans" pitchFamily="2" charset="77"/>
              </a:defRPr>
            </a:lvl3pPr>
            <a:lvl4pPr marL="1371600" indent="0">
              <a:lnSpc>
                <a:spcPct val="100000"/>
              </a:lnSpc>
              <a:buNone/>
              <a:defRPr sz="1800" b="1">
                <a:solidFill>
                  <a:schemeClr val="bg1"/>
                </a:solidFill>
                <a:latin typeface="Work Sans" pitchFamily="2" charset="77"/>
              </a:defRPr>
            </a:lvl4pPr>
            <a:lvl5pPr marL="1828800" indent="0">
              <a:lnSpc>
                <a:spcPct val="100000"/>
              </a:lnSpc>
              <a:buNone/>
              <a:defRPr sz="1800" b="1">
                <a:solidFill>
                  <a:schemeClr val="bg1"/>
                </a:solidFill>
                <a:latin typeface="Work Sans" pitchFamily="2" charset="77"/>
              </a:defRPr>
            </a:lvl5pPr>
          </a:lstStyle>
          <a:p>
            <a:pPr lvl="0"/>
            <a:r>
              <a:rPr lang="en-US" dirty="0"/>
              <a:t>Title of person</a:t>
            </a:r>
          </a:p>
        </p:txBody>
      </p:sp>
      <p:sp>
        <p:nvSpPr>
          <p:cNvPr id="5" name="Text Placeholder 4">
            <a:extLst>
              <a:ext uri="{FF2B5EF4-FFF2-40B4-BE49-F238E27FC236}">
                <a16:creationId xmlns:a16="http://schemas.microsoft.com/office/drawing/2014/main" id="{42FA86C9-28E6-A002-DC79-27D45CB92B8F}"/>
              </a:ext>
            </a:extLst>
          </p:cNvPr>
          <p:cNvSpPr>
            <a:spLocks noGrp="1"/>
          </p:cNvSpPr>
          <p:nvPr>
            <p:ph type="body" sz="quarter" idx="13" hasCustomPrompt="1"/>
          </p:nvPr>
        </p:nvSpPr>
        <p:spPr>
          <a:xfrm>
            <a:off x="703359" y="692872"/>
            <a:ext cx="10352784" cy="3560763"/>
          </a:xfrm>
          <a:prstGeom prst="rect">
            <a:avLst/>
          </a:prstGeom>
        </p:spPr>
        <p:txBody>
          <a:bodyPr lIns="0" tIns="0" rIns="0" bIns="0"/>
          <a:lstStyle>
            <a:lvl1pPr marL="0" indent="0">
              <a:lnSpc>
                <a:spcPct val="100000"/>
              </a:lnSpc>
              <a:buNone/>
              <a:defRPr sz="6000" b="0" i="0" spc="-150">
                <a:solidFill>
                  <a:schemeClr val="bg1"/>
                </a:solidFill>
                <a:latin typeface="Spectral Light" panose="02020302060000000000" pitchFamily="18" charset="77"/>
              </a:defRPr>
            </a:lvl1pPr>
            <a:lvl2pPr marL="457200" indent="0">
              <a:buNone/>
              <a:defRPr sz="6000">
                <a:solidFill>
                  <a:schemeClr val="bg1"/>
                </a:solidFill>
                <a:latin typeface="Spectral" panose="02020502060000000000" pitchFamily="18" charset="77"/>
              </a:defRPr>
            </a:lvl2pPr>
            <a:lvl3pPr marL="914400" indent="0">
              <a:buNone/>
              <a:defRPr sz="6000">
                <a:solidFill>
                  <a:schemeClr val="bg1"/>
                </a:solidFill>
                <a:latin typeface="Spectral" panose="02020502060000000000" pitchFamily="18" charset="77"/>
              </a:defRPr>
            </a:lvl3pPr>
            <a:lvl4pPr marL="1371600" indent="0">
              <a:buNone/>
              <a:defRPr sz="6000">
                <a:solidFill>
                  <a:schemeClr val="bg1"/>
                </a:solidFill>
                <a:latin typeface="Spectral" panose="02020502060000000000" pitchFamily="18" charset="77"/>
              </a:defRPr>
            </a:lvl4pPr>
            <a:lvl5pPr marL="1828800" indent="0">
              <a:buNone/>
              <a:defRPr sz="6000">
                <a:solidFill>
                  <a:schemeClr val="bg1"/>
                </a:solidFill>
                <a:latin typeface="Spectral" panose="02020502060000000000" pitchFamily="18" charset="77"/>
              </a:defRPr>
            </a:lvl5pPr>
          </a:lstStyle>
          <a:p>
            <a:pPr lvl="0"/>
            <a:r>
              <a:rPr lang="en-US" dirty="0"/>
              <a:t>“We never exist in a singular dimension but in multiple. Every </a:t>
            </a:r>
            <a:r>
              <a:rPr lang="en-US" dirty="0" err="1"/>
              <a:t>endeavour</a:t>
            </a:r>
            <a:r>
              <a:rPr lang="en-US" dirty="0"/>
              <a:t> is marked by this inclusive mindset.”</a:t>
            </a:r>
          </a:p>
        </p:txBody>
      </p:sp>
    </p:spTree>
    <p:extLst>
      <p:ext uri="{BB962C8B-B14F-4D97-AF65-F5344CB8AC3E}">
        <p14:creationId xmlns:p14="http://schemas.microsoft.com/office/powerpoint/2010/main" val="18744446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charcoal">
    <p:bg>
      <p:bgPr>
        <a:solidFill>
          <a:srgbClr val="2D2D2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8C3B32-552E-AE11-94D1-CB198D2007E9}"/>
              </a:ext>
            </a:extLst>
          </p:cNvPr>
          <p:cNvPicPr>
            <a:picLocks noChangeAspect="1"/>
          </p:cNvPicPr>
          <p:nvPr userDrawn="1"/>
        </p:nvPicPr>
        <p:blipFill>
          <a:blip r:embed="rId2"/>
          <a:stretch>
            <a:fillRect/>
          </a:stretch>
        </p:blipFill>
        <p:spPr>
          <a:xfrm>
            <a:off x="10001986" y="5964378"/>
            <a:ext cx="1557681" cy="359687"/>
          </a:xfrm>
          <a:prstGeom prst="rect">
            <a:avLst/>
          </a:prstGeom>
        </p:spPr>
      </p:pic>
      <p:sp>
        <p:nvSpPr>
          <p:cNvPr id="17" name="Text Placeholder 16">
            <a:extLst>
              <a:ext uri="{FF2B5EF4-FFF2-40B4-BE49-F238E27FC236}">
                <a16:creationId xmlns:a16="http://schemas.microsoft.com/office/drawing/2014/main" id="{9B866D17-E644-E523-38C8-2D0C8D84DF0A}"/>
              </a:ext>
            </a:extLst>
          </p:cNvPr>
          <p:cNvSpPr>
            <a:spLocks noGrp="1"/>
          </p:cNvSpPr>
          <p:nvPr>
            <p:ph type="body" sz="quarter" idx="11" hasCustomPrompt="1"/>
          </p:nvPr>
        </p:nvSpPr>
        <p:spPr>
          <a:xfrm>
            <a:off x="720292" y="4849380"/>
            <a:ext cx="2160588" cy="262948"/>
          </a:xfrm>
          <a:prstGeom prst="rect">
            <a:avLst/>
          </a:prstGeom>
        </p:spPr>
        <p:txBody>
          <a:bodyPr lIns="0" tIns="0" rIns="0" bIns="0"/>
          <a:lstStyle>
            <a:lvl1pPr marL="0" indent="0">
              <a:lnSpc>
                <a:spcPct val="100000"/>
              </a:lnSpc>
              <a:buNone/>
              <a:defRPr sz="1600" b="1">
                <a:solidFill>
                  <a:schemeClr val="bg1"/>
                </a:solidFill>
                <a:latin typeface="Work Sans" pitchFamily="2" charset="77"/>
              </a:defRPr>
            </a:lvl1pPr>
            <a:lvl2pPr marL="457200" indent="0">
              <a:lnSpc>
                <a:spcPct val="100000"/>
              </a:lnSpc>
              <a:buNone/>
              <a:defRPr sz="1800" b="1">
                <a:solidFill>
                  <a:schemeClr val="bg1"/>
                </a:solidFill>
                <a:latin typeface="Work Sans" pitchFamily="2" charset="77"/>
              </a:defRPr>
            </a:lvl2pPr>
            <a:lvl3pPr marL="914400" indent="0">
              <a:lnSpc>
                <a:spcPct val="100000"/>
              </a:lnSpc>
              <a:buNone/>
              <a:defRPr sz="1800" b="1">
                <a:solidFill>
                  <a:schemeClr val="bg1"/>
                </a:solidFill>
                <a:latin typeface="Work Sans" pitchFamily="2" charset="77"/>
              </a:defRPr>
            </a:lvl3pPr>
            <a:lvl4pPr marL="1371600" indent="0">
              <a:lnSpc>
                <a:spcPct val="100000"/>
              </a:lnSpc>
              <a:buNone/>
              <a:defRPr sz="1800" b="1">
                <a:solidFill>
                  <a:schemeClr val="bg1"/>
                </a:solidFill>
                <a:latin typeface="Work Sans" pitchFamily="2" charset="77"/>
              </a:defRPr>
            </a:lvl4pPr>
            <a:lvl5pPr marL="1828800" indent="0">
              <a:lnSpc>
                <a:spcPct val="100000"/>
              </a:lnSpc>
              <a:buNone/>
              <a:defRPr sz="1800" b="1">
                <a:solidFill>
                  <a:schemeClr val="bg1"/>
                </a:solidFill>
                <a:latin typeface="Work Sans" pitchFamily="2" charset="77"/>
              </a:defRPr>
            </a:lvl5pPr>
          </a:lstStyle>
          <a:p>
            <a:pPr lvl="0"/>
            <a:r>
              <a:rPr lang="en-US" dirty="0"/>
              <a:t>Author name</a:t>
            </a:r>
          </a:p>
        </p:txBody>
      </p:sp>
      <p:sp>
        <p:nvSpPr>
          <p:cNvPr id="18" name="Text Placeholder 16">
            <a:extLst>
              <a:ext uri="{FF2B5EF4-FFF2-40B4-BE49-F238E27FC236}">
                <a16:creationId xmlns:a16="http://schemas.microsoft.com/office/drawing/2014/main" id="{0BC8820B-CE2B-241B-CE4B-8349D6812889}"/>
              </a:ext>
            </a:extLst>
          </p:cNvPr>
          <p:cNvSpPr>
            <a:spLocks noGrp="1"/>
          </p:cNvSpPr>
          <p:nvPr>
            <p:ph type="body" sz="quarter" idx="12" hasCustomPrompt="1"/>
          </p:nvPr>
        </p:nvSpPr>
        <p:spPr>
          <a:xfrm>
            <a:off x="720292" y="5208443"/>
            <a:ext cx="2160588" cy="262948"/>
          </a:xfrm>
          <a:prstGeom prst="rect">
            <a:avLst/>
          </a:prstGeom>
        </p:spPr>
        <p:txBody>
          <a:bodyPr lIns="0" tIns="0" rIns="0" bIns="0"/>
          <a:lstStyle>
            <a:lvl1pPr marL="0" indent="0">
              <a:lnSpc>
                <a:spcPct val="100000"/>
              </a:lnSpc>
              <a:buNone/>
              <a:defRPr sz="1600" b="0">
                <a:solidFill>
                  <a:schemeClr val="bg1"/>
                </a:solidFill>
                <a:latin typeface="Work Sans" pitchFamily="2" charset="77"/>
              </a:defRPr>
            </a:lvl1pPr>
            <a:lvl2pPr marL="457200" indent="0">
              <a:lnSpc>
                <a:spcPct val="100000"/>
              </a:lnSpc>
              <a:buNone/>
              <a:defRPr sz="1800" b="1">
                <a:solidFill>
                  <a:schemeClr val="bg1"/>
                </a:solidFill>
                <a:latin typeface="Work Sans" pitchFamily="2" charset="77"/>
              </a:defRPr>
            </a:lvl2pPr>
            <a:lvl3pPr marL="914400" indent="0">
              <a:lnSpc>
                <a:spcPct val="100000"/>
              </a:lnSpc>
              <a:buNone/>
              <a:defRPr sz="1800" b="1">
                <a:solidFill>
                  <a:schemeClr val="bg1"/>
                </a:solidFill>
                <a:latin typeface="Work Sans" pitchFamily="2" charset="77"/>
              </a:defRPr>
            </a:lvl3pPr>
            <a:lvl4pPr marL="1371600" indent="0">
              <a:lnSpc>
                <a:spcPct val="100000"/>
              </a:lnSpc>
              <a:buNone/>
              <a:defRPr sz="1800" b="1">
                <a:solidFill>
                  <a:schemeClr val="bg1"/>
                </a:solidFill>
                <a:latin typeface="Work Sans" pitchFamily="2" charset="77"/>
              </a:defRPr>
            </a:lvl4pPr>
            <a:lvl5pPr marL="1828800" indent="0">
              <a:lnSpc>
                <a:spcPct val="100000"/>
              </a:lnSpc>
              <a:buNone/>
              <a:defRPr sz="1800" b="1">
                <a:solidFill>
                  <a:schemeClr val="bg1"/>
                </a:solidFill>
                <a:latin typeface="Work Sans" pitchFamily="2" charset="77"/>
              </a:defRPr>
            </a:lvl5pPr>
          </a:lstStyle>
          <a:p>
            <a:pPr lvl="0"/>
            <a:r>
              <a:rPr lang="en-US" dirty="0"/>
              <a:t>Title of person</a:t>
            </a:r>
          </a:p>
        </p:txBody>
      </p:sp>
      <p:sp>
        <p:nvSpPr>
          <p:cNvPr id="4" name="Text Placeholder 4">
            <a:extLst>
              <a:ext uri="{FF2B5EF4-FFF2-40B4-BE49-F238E27FC236}">
                <a16:creationId xmlns:a16="http://schemas.microsoft.com/office/drawing/2014/main" id="{1A9EABAC-30EB-AC08-94DD-11EEBFA4714B}"/>
              </a:ext>
            </a:extLst>
          </p:cNvPr>
          <p:cNvSpPr>
            <a:spLocks noGrp="1"/>
          </p:cNvSpPr>
          <p:nvPr>
            <p:ph type="body" sz="quarter" idx="13" hasCustomPrompt="1"/>
          </p:nvPr>
        </p:nvSpPr>
        <p:spPr>
          <a:xfrm>
            <a:off x="703359" y="692872"/>
            <a:ext cx="10352784" cy="3560763"/>
          </a:xfrm>
          <a:prstGeom prst="rect">
            <a:avLst/>
          </a:prstGeom>
        </p:spPr>
        <p:txBody>
          <a:bodyPr lIns="0" tIns="0" rIns="0" bIns="0"/>
          <a:lstStyle>
            <a:lvl1pPr marL="0" indent="0">
              <a:lnSpc>
                <a:spcPct val="100000"/>
              </a:lnSpc>
              <a:buNone/>
              <a:defRPr sz="6000" b="0" i="0" spc="-150">
                <a:solidFill>
                  <a:schemeClr val="bg1"/>
                </a:solidFill>
                <a:latin typeface="Spectral Light" panose="02020302060000000000" pitchFamily="18" charset="77"/>
              </a:defRPr>
            </a:lvl1pPr>
            <a:lvl2pPr marL="457200" indent="0">
              <a:buNone/>
              <a:defRPr sz="6000">
                <a:solidFill>
                  <a:schemeClr val="bg1"/>
                </a:solidFill>
                <a:latin typeface="Spectral" panose="02020502060000000000" pitchFamily="18" charset="77"/>
              </a:defRPr>
            </a:lvl2pPr>
            <a:lvl3pPr marL="914400" indent="0">
              <a:buNone/>
              <a:defRPr sz="6000">
                <a:solidFill>
                  <a:schemeClr val="bg1"/>
                </a:solidFill>
                <a:latin typeface="Spectral" panose="02020502060000000000" pitchFamily="18" charset="77"/>
              </a:defRPr>
            </a:lvl3pPr>
            <a:lvl4pPr marL="1371600" indent="0">
              <a:buNone/>
              <a:defRPr sz="6000">
                <a:solidFill>
                  <a:schemeClr val="bg1"/>
                </a:solidFill>
                <a:latin typeface="Spectral" panose="02020502060000000000" pitchFamily="18" charset="77"/>
              </a:defRPr>
            </a:lvl4pPr>
            <a:lvl5pPr marL="1828800" indent="0">
              <a:buNone/>
              <a:defRPr sz="6000">
                <a:solidFill>
                  <a:schemeClr val="bg1"/>
                </a:solidFill>
                <a:latin typeface="Spectral" panose="02020502060000000000" pitchFamily="18" charset="77"/>
              </a:defRPr>
            </a:lvl5pPr>
          </a:lstStyle>
          <a:p>
            <a:pPr lvl="0"/>
            <a:r>
              <a:rPr lang="en-US" dirty="0"/>
              <a:t>“We never exist in a singular dimension but in multiple. Every </a:t>
            </a:r>
            <a:r>
              <a:rPr lang="en-US" dirty="0" err="1"/>
              <a:t>endeavour</a:t>
            </a:r>
            <a:r>
              <a:rPr lang="en-US" dirty="0"/>
              <a:t> is marked by this inclusive mindset.”</a:t>
            </a:r>
          </a:p>
        </p:txBody>
      </p:sp>
    </p:spTree>
    <p:extLst>
      <p:ext uri="{BB962C8B-B14F-4D97-AF65-F5344CB8AC3E}">
        <p14:creationId xmlns:p14="http://schemas.microsoft.com/office/powerpoint/2010/main" val="10102060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grey">
    <p:bg>
      <p:bgPr>
        <a:solidFill>
          <a:srgbClr val="80746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8C3B32-552E-AE11-94D1-CB198D2007E9}"/>
              </a:ext>
            </a:extLst>
          </p:cNvPr>
          <p:cNvPicPr>
            <a:picLocks noChangeAspect="1"/>
          </p:cNvPicPr>
          <p:nvPr userDrawn="1"/>
        </p:nvPicPr>
        <p:blipFill>
          <a:blip r:embed="rId2"/>
          <a:stretch>
            <a:fillRect/>
          </a:stretch>
        </p:blipFill>
        <p:spPr>
          <a:xfrm>
            <a:off x="10001986" y="5964378"/>
            <a:ext cx="1557681" cy="359687"/>
          </a:xfrm>
          <a:prstGeom prst="rect">
            <a:avLst/>
          </a:prstGeom>
        </p:spPr>
      </p:pic>
      <p:sp>
        <p:nvSpPr>
          <p:cNvPr id="17" name="Text Placeholder 16">
            <a:extLst>
              <a:ext uri="{FF2B5EF4-FFF2-40B4-BE49-F238E27FC236}">
                <a16:creationId xmlns:a16="http://schemas.microsoft.com/office/drawing/2014/main" id="{9B866D17-E644-E523-38C8-2D0C8D84DF0A}"/>
              </a:ext>
            </a:extLst>
          </p:cNvPr>
          <p:cNvSpPr>
            <a:spLocks noGrp="1"/>
          </p:cNvSpPr>
          <p:nvPr>
            <p:ph type="body" sz="quarter" idx="11" hasCustomPrompt="1"/>
          </p:nvPr>
        </p:nvSpPr>
        <p:spPr>
          <a:xfrm>
            <a:off x="720292" y="4849380"/>
            <a:ext cx="2160588" cy="262948"/>
          </a:xfrm>
          <a:prstGeom prst="rect">
            <a:avLst/>
          </a:prstGeom>
        </p:spPr>
        <p:txBody>
          <a:bodyPr lIns="0" tIns="0" rIns="0" bIns="0"/>
          <a:lstStyle>
            <a:lvl1pPr marL="0" indent="0">
              <a:lnSpc>
                <a:spcPct val="100000"/>
              </a:lnSpc>
              <a:buNone/>
              <a:defRPr sz="1600" b="1">
                <a:solidFill>
                  <a:schemeClr val="bg1"/>
                </a:solidFill>
                <a:latin typeface="Work Sans" pitchFamily="2" charset="77"/>
              </a:defRPr>
            </a:lvl1pPr>
            <a:lvl2pPr marL="457200" indent="0">
              <a:lnSpc>
                <a:spcPct val="100000"/>
              </a:lnSpc>
              <a:buNone/>
              <a:defRPr sz="1800" b="1">
                <a:solidFill>
                  <a:schemeClr val="bg1"/>
                </a:solidFill>
                <a:latin typeface="Work Sans" pitchFamily="2" charset="77"/>
              </a:defRPr>
            </a:lvl2pPr>
            <a:lvl3pPr marL="914400" indent="0">
              <a:lnSpc>
                <a:spcPct val="100000"/>
              </a:lnSpc>
              <a:buNone/>
              <a:defRPr sz="1800" b="1">
                <a:solidFill>
                  <a:schemeClr val="bg1"/>
                </a:solidFill>
                <a:latin typeface="Work Sans" pitchFamily="2" charset="77"/>
              </a:defRPr>
            </a:lvl3pPr>
            <a:lvl4pPr marL="1371600" indent="0">
              <a:lnSpc>
                <a:spcPct val="100000"/>
              </a:lnSpc>
              <a:buNone/>
              <a:defRPr sz="1800" b="1">
                <a:solidFill>
                  <a:schemeClr val="bg1"/>
                </a:solidFill>
                <a:latin typeface="Work Sans" pitchFamily="2" charset="77"/>
              </a:defRPr>
            </a:lvl4pPr>
            <a:lvl5pPr marL="1828800" indent="0">
              <a:lnSpc>
                <a:spcPct val="100000"/>
              </a:lnSpc>
              <a:buNone/>
              <a:defRPr sz="1800" b="1">
                <a:solidFill>
                  <a:schemeClr val="bg1"/>
                </a:solidFill>
                <a:latin typeface="Work Sans" pitchFamily="2" charset="77"/>
              </a:defRPr>
            </a:lvl5pPr>
          </a:lstStyle>
          <a:p>
            <a:pPr lvl="0"/>
            <a:r>
              <a:rPr lang="en-US" dirty="0"/>
              <a:t>Author name</a:t>
            </a:r>
          </a:p>
        </p:txBody>
      </p:sp>
      <p:sp>
        <p:nvSpPr>
          <p:cNvPr id="18" name="Text Placeholder 16">
            <a:extLst>
              <a:ext uri="{FF2B5EF4-FFF2-40B4-BE49-F238E27FC236}">
                <a16:creationId xmlns:a16="http://schemas.microsoft.com/office/drawing/2014/main" id="{0BC8820B-CE2B-241B-CE4B-8349D6812889}"/>
              </a:ext>
            </a:extLst>
          </p:cNvPr>
          <p:cNvSpPr>
            <a:spLocks noGrp="1"/>
          </p:cNvSpPr>
          <p:nvPr>
            <p:ph type="body" sz="quarter" idx="12" hasCustomPrompt="1"/>
          </p:nvPr>
        </p:nvSpPr>
        <p:spPr>
          <a:xfrm>
            <a:off x="720292" y="5208443"/>
            <a:ext cx="2160588" cy="262948"/>
          </a:xfrm>
          <a:prstGeom prst="rect">
            <a:avLst/>
          </a:prstGeom>
        </p:spPr>
        <p:txBody>
          <a:bodyPr lIns="0" tIns="0" rIns="0" bIns="0"/>
          <a:lstStyle>
            <a:lvl1pPr marL="0" indent="0">
              <a:lnSpc>
                <a:spcPct val="100000"/>
              </a:lnSpc>
              <a:buNone/>
              <a:defRPr sz="1600" b="0">
                <a:solidFill>
                  <a:schemeClr val="bg1"/>
                </a:solidFill>
                <a:latin typeface="Work Sans" pitchFamily="2" charset="77"/>
              </a:defRPr>
            </a:lvl1pPr>
            <a:lvl2pPr marL="457200" indent="0">
              <a:lnSpc>
                <a:spcPct val="100000"/>
              </a:lnSpc>
              <a:buNone/>
              <a:defRPr sz="1800" b="1">
                <a:solidFill>
                  <a:schemeClr val="bg1"/>
                </a:solidFill>
                <a:latin typeface="Work Sans" pitchFamily="2" charset="77"/>
              </a:defRPr>
            </a:lvl2pPr>
            <a:lvl3pPr marL="914400" indent="0">
              <a:lnSpc>
                <a:spcPct val="100000"/>
              </a:lnSpc>
              <a:buNone/>
              <a:defRPr sz="1800" b="1">
                <a:solidFill>
                  <a:schemeClr val="bg1"/>
                </a:solidFill>
                <a:latin typeface="Work Sans" pitchFamily="2" charset="77"/>
              </a:defRPr>
            </a:lvl3pPr>
            <a:lvl4pPr marL="1371600" indent="0">
              <a:lnSpc>
                <a:spcPct val="100000"/>
              </a:lnSpc>
              <a:buNone/>
              <a:defRPr sz="1800" b="1">
                <a:solidFill>
                  <a:schemeClr val="bg1"/>
                </a:solidFill>
                <a:latin typeface="Work Sans" pitchFamily="2" charset="77"/>
              </a:defRPr>
            </a:lvl4pPr>
            <a:lvl5pPr marL="1828800" indent="0">
              <a:lnSpc>
                <a:spcPct val="100000"/>
              </a:lnSpc>
              <a:buNone/>
              <a:defRPr sz="1800" b="1">
                <a:solidFill>
                  <a:schemeClr val="bg1"/>
                </a:solidFill>
                <a:latin typeface="Work Sans" pitchFamily="2" charset="77"/>
              </a:defRPr>
            </a:lvl5pPr>
          </a:lstStyle>
          <a:p>
            <a:pPr lvl="0"/>
            <a:r>
              <a:rPr lang="en-US" dirty="0"/>
              <a:t>Title of person</a:t>
            </a:r>
          </a:p>
        </p:txBody>
      </p:sp>
      <p:sp>
        <p:nvSpPr>
          <p:cNvPr id="4" name="Text Placeholder 4">
            <a:extLst>
              <a:ext uri="{FF2B5EF4-FFF2-40B4-BE49-F238E27FC236}">
                <a16:creationId xmlns:a16="http://schemas.microsoft.com/office/drawing/2014/main" id="{EB89FAE7-5E51-3503-7990-85F7B26BB56B}"/>
              </a:ext>
            </a:extLst>
          </p:cNvPr>
          <p:cNvSpPr>
            <a:spLocks noGrp="1"/>
          </p:cNvSpPr>
          <p:nvPr>
            <p:ph type="body" sz="quarter" idx="13" hasCustomPrompt="1"/>
          </p:nvPr>
        </p:nvSpPr>
        <p:spPr>
          <a:xfrm>
            <a:off x="703359" y="692872"/>
            <a:ext cx="10352784" cy="3560763"/>
          </a:xfrm>
          <a:prstGeom prst="rect">
            <a:avLst/>
          </a:prstGeom>
        </p:spPr>
        <p:txBody>
          <a:bodyPr lIns="0" tIns="0" rIns="0" bIns="0"/>
          <a:lstStyle>
            <a:lvl1pPr marL="0" indent="0">
              <a:lnSpc>
                <a:spcPct val="100000"/>
              </a:lnSpc>
              <a:buNone/>
              <a:defRPr sz="6000" b="0" i="0" spc="-150">
                <a:solidFill>
                  <a:schemeClr val="bg1"/>
                </a:solidFill>
                <a:latin typeface="Spectral Light" panose="02020302060000000000" pitchFamily="18" charset="77"/>
              </a:defRPr>
            </a:lvl1pPr>
            <a:lvl2pPr marL="457200" indent="0">
              <a:buNone/>
              <a:defRPr sz="6000">
                <a:solidFill>
                  <a:schemeClr val="bg1"/>
                </a:solidFill>
                <a:latin typeface="Spectral" panose="02020502060000000000" pitchFamily="18" charset="77"/>
              </a:defRPr>
            </a:lvl2pPr>
            <a:lvl3pPr marL="914400" indent="0">
              <a:buNone/>
              <a:defRPr sz="6000">
                <a:solidFill>
                  <a:schemeClr val="bg1"/>
                </a:solidFill>
                <a:latin typeface="Spectral" panose="02020502060000000000" pitchFamily="18" charset="77"/>
              </a:defRPr>
            </a:lvl3pPr>
            <a:lvl4pPr marL="1371600" indent="0">
              <a:buNone/>
              <a:defRPr sz="6000">
                <a:solidFill>
                  <a:schemeClr val="bg1"/>
                </a:solidFill>
                <a:latin typeface="Spectral" panose="02020502060000000000" pitchFamily="18" charset="77"/>
              </a:defRPr>
            </a:lvl4pPr>
            <a:lvl5pPr marL="1828800" indent="0">
              <a:buNone/>
              <a:defRPr sz="6000">
                <a:solidFill>
                  <a:schemeClr val="bg1"/>
                </a:solidFill>
                <a:latin typeface="Spectral" panose="02020502060000000000" pitchFamily="18" charset="77"/>
              </a:defRPr>
            </a:lvl5pPr>
          </a:lstStyle>
          <a:p>
            <a:pPr lvl="0"/>
            <a:r>
              <a:rPr lang="en-US" dirty="0"/>
              <a:t>“We never exist in a singular dimension but in multiple. Every </a:t>
            </a:r>
            <a:r>
              <a:rPr lang="en-US" dirty="0" err="1"/>
              <a:t>endeavour</a:t>
            </a:r>
            <a:r>
              <a:rPr lang="en-US" dirty="0"/>
              <a:t> is marked by this inclusive mindset.”</a:t>
            </a:r>
          </a:p>
        </p:txBody>
      </p:sp>
    </p:spTree>
    <p:extLst>
      <p:ext uri="{BB962C8B-B14F-4D97-AF65-F5344CB8AC3E}">
        <p14:creationId xmlns:p14="http://schemas.microsoft.com/office/powerpoint/2010/main" val="33180885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636D7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8C3B32-552E-AE11-94D1-CB198D2007E9}"/>
              </a:ext>
            </a:extLst>
          </p:cNvPr>
          <p:cNvPicPr>
            <a:picLocks noChangeAspect="1"/>
          </p:cNvPicPr>
          <p:nvPr userDrawn="1"/>
        </p:nvPicPr>
        <p:blipFill>
          <a:blip r:embed="rId2"/>
          <a:stretch>
            <a:fillRect/>
          </a:stretch>
        </p:blipFill>
        <p:spPr>
          <a:xfrm>
            <a:off x="10001986" y="5964378"/>
            <a:ext cx="1557681" cy="359687"/>
          </a:xfrm>
          <a:prstGeom prst="rect">
            <a:avLst/>
          </a:prstGeom>
        </p:spPr>
      </p:pic>
      <p:sp>
        <p:nvSpPr>
          <p:cNvPr id="17" name="Text Placeholder 16">
            <a:extLst>
              <a:ext uri="{FF2B5EF4-FFF2-40B4-BE49-F238E27FC236}">
                <a16:creationId xmlns:a16="http://schemas.microsoft.com/office/drawing/2014/main" id="{9B866D17-E644-E523-38C8-2D0C8D84DF0A}"/>
              </a:ext>
            </a:extLst>
          </p:cNvPr>
          <p:cNvSpPr>
            <a:spLocks noGrp="1"/>
          </p:cNvSpPr>
          <p:nvPr>
            <p:ph type="body" sz="quarter" idx="11" hasCustomPrompt="1"/>
          </p:nvPr>
        </p:nvSpPr>
        <p:spPr>
          <a:xfrm>
            <a:off x="720292" y="4849380"/>
            <a:ext cx="2160588" cy="262948"/>
          </a:xfrm>
          <a:prstGeom prst="rect">
            <a:avLst/>
          </a:prstGeom>
        </p:spPr>
        <p:txBody>
          <a:bodyPr lIns="0" tIns="0" rIns="0" bIns="0"/>
          <a:lstStyle>
            <a:lvl1pPr marL="0" indent="0">
              <a:lnSpc>
                <a:spcPct val="100000"/>
              </a:lnSpc>
              <a:buNone/>
              <a:defRPr sz="1600" b="1">
                <a:solidFill>
                  <a:schemeClr val="bg1"/>
                </a:solidFill>
                <a:latin typeface="Work Sans" pitchFamily="2" charset="77"/>
              </a:defRPr>
            </a:lvl1pPr>
            <a:lvl2pPr marL="457200" indent="0">
              <a:lnSpc>
                <a:spcPct val="100000"/>
              </a:lnSpc>
              <a:buNone/>
              <a:defRPr sz="1800" b="1">
                <a:solidFill>
                  <a:schemeClr val="bg1"/>
                </a:solidFill>
                <a:latin typeface="Work Sans" pitchFamily="2" charset="77"/>
              </a:defRPr>
            </a:lvl2pPr>
            <a:lvl3pPr marL="914400" indent="0">
              <a:lnSpc>
                <a:spcPct val="100000"/>
              </a:lnSpc>
              <a:buNone/>
              <a:defRPr sz="1800" b="1">
                <a:solidFill>
                  <a:schemeClr val="bg1"/>
                </a:solidFill>
                <a:latin typeface="Work Sans" pitchFamily="2" charset="77"/>
              </a:defRPr>
            </a:lvl3pPr>
            <a:lvl4pPr marL="1371600" indent="0">
              <a:lnSpc>
                <a:spcPct val="100000"/>
              </a:lnSpc>
              <a:buNone/>
              <a:defRPr sz="1800" b="1">
                <a:solidFill>
                  <a:schemeClr val="bg1"/>
                </a:solidFill>
                <a:latin typeface="Work Sans" pitchFamily="2" charset="77"/>
              </a:defRPr>
            </a:lvl4pPr>
            <a:lvl5pPr marL="1828800" indent="0">
              <a:lnSpc>
                <a:spcPct val="100000"/>
              </a:lnSpc>
              <a:buNone/>
              <a:defRPr sz="1800" b="1">
                <a:solidFill>
                  <a:schemeClr val="bg1"/>
                </a:solidFill>
                <a:latin typeface="Work Sans" pitchFamily="2" charset="77"/>
              </a:defRPr>
            </a:lvl5pPr>
          </a:lstStyle>
          <a:p>
            <a:pPr lvl="0"/>
            <a:r>
              <a:rPr lang="en-US" dirty="0"/>
              <a:t>Author name</a:t>
            </a:r>
          </a:p>
        </p:txBody>
      </p:sp>
      <p:sp>
        <p:nvSpPr>
          <p:cNvPr id="18" name="Text Placeholder 16">
            <a:extLst>
              <a:ext uri="{FF2B5EF4-FFF2-40B4-BE49-F238E27FC236}">
                <a16:creationId xmlns:a16="http://schemas.microsoft.com/office/drawing/2014/main" id="{0BC8820B-CE2B-241B-CE4B-8349D6812889}"/>
              </a:ext>
            </a:extLst>
          </p:cNvPr>
          <p:cNvSpPr>
            <a:spLocks noGrp="1"/>
          </p:cNvSpPr>
          <p:nvPr>
            <p:ph type="body" sz="quarter" idx="12" hasCustomPrompt="1"/>
          </p:nvPr>
        </p:nvSpPr>
        <p:spPr>
          <a:xfrm>
            <a:off x="720292" y="5208443"/>
            <a:ext cx="2160588" cy="262948"/>
          </a:xfrm>
          <a:prstGeom prst="rect">
            <a:avLst/>
          </a:prstGeom>
        </p:spPr>
        <p:txBody>
          <a:bodyPr lIns="0" tIns="0" rIns="0" bIns="0"/>
          <a:lstStyle>
            <a:lvl1pPr marL="0" indent="0">
              <a:lnSpc>
                <a:spcPct val="100000"/>
              </a:lnSpc>
              <a:buNone/>
              <a:defRPr sz="1600" b="0">
                <a:solidFill>
                  <a:schemeClr val="bg1"/>
                </a:solidFill>
                <a:latin typeface="Work Sans" pitchFamily="2" charset="77"/>
              </a:defRPr>
            </a:lvl1pPr>
            <a:lvl2pPr marL="457200" indent="0">
              <a:lnSpc>
                <a:spcPct val="100000"/>
              </a:lnSpc>
              <a:buNone/>
              <a:defRPr sz="1800" b="1">
                <a:solidFill>
                  <a:schemeClr val="bg1"/>
                </a:solidFill>
                <a:latin typeface="Work Sans" pitchFamily="2" charset="77"/>
              </a:defRPr>
            </a:lvl2pPr>
            <a:lvl3pPr marL="914400" indent="0">
              <a:lnSpc>
                <a:spcPct val="100000"/>
              </a:lnSpc>
              <a:buNone/>
              <a:defRPr sz="1800" b="1">
                <a:solidFill>
                  <a:schemeClr val="bg1"/>
                </a:solidFill>
                <a:latin typeface="Work Sans" pitchFamily="2" charset="77"/>
              </a:defRPr>
            </a:lvl3pPr>
            <a:lvl4pPr marL="1371600" indent="0">
              <a:lnSpc>
                <a:spcPct val="100000"/>
              </a:lnSpc>
              <a:buNone/>
              <a:defRPr sz="1800" b="1">
                <a:solidFill>
                  <a:schemeClr val="bg1"/>
                </a:solidFill>
                <a:latin typeface="Work Sans" pitchFamily="2" charset="77"/>
              </a:defRPr>
            </a:lvl4pPr>
            <a:lvl5pPr marL="1828800" indent="0">
              <a:lnSpc>
                <a:spcPct val="100000"/>
              </a:lnSpc>
              <a:buNone/>
              <a:defRPr sz="1800" b="1">
                <a:solidFill>
                  <a:schemeClr val="bg1"/>
                </a:solidFill>
                <a:latin typeface="Work Sans" pitchFamily="2" charset="77"/>
              </a:defRPr>
            </a:lvl5pPr>
          </a:lstStyle>
          <a:p>
            <a:pPr lvl="0"/>
            <a:r>
              <a:rPr lang="en-US" dirty="0"/>
              <a:t>Title of person</a:t>
            </a:r>
          </a:p>
        </p:txBody>
      </p:sp>
      <p:sp>
        <p:nvSpPr>
          <p:cNvPr id="4" name="Text Placeholder 4">
            <a:extLst>
              <a:ext uri="{FF2B5EF4-FFF2-40B4-BE49-F238E27FC236}">
                <a16:creationId xmlns:a16="http://schemas.microsoft.com/office/drawing/2014/main" id="{B746A610-4C82-6E62-D488-C4FF1AB85351}"/>
              </a:ext>
            </a:extLst>
          </p:cNvPr>
          <p:cNvSpPr>
            <a:spLocks noGrp="1"/>
          </p:cNvSpPr>
          <p:nvPr>
            <p:ph type="body" sz="quarter" idx="13" hasCustomPrompt="1"/>
          </p:nvPr>
        </p:nvSpPr>
        <p:spPr>
          <a:xfrm>
            <a:off x="703359" y="692872"/>
            <a:ext cx="10352784" cy="3560763"/>
          </a:xfrm>
          <a:prstGeom prst="rect">
            <a:avLst/>
          </a:prstGeom>
        </p:spPr>
        <p:txBody>
          <a:bodyPr lIns="0" tIns="0" rIns="0" bIns="0"/>
          <a:lstStyle>
            <a:lvl1pPr marL="0" indent="0">
              <a:lnSpc>
                <a:spcPct val="100000"/>
              </a:lnSpc>
              <a:buNone/>
              <a:defRPr sz="6000" b="0" i="0" spc="-150">
                <a:solidFill>
                  <a:schemeClr val="bg1"/>
                </a:solidFill>
                <a:latin typeface="Spectral Light" panose="02020302060000000000" pitchFamily="18" charset="77"/>
              </a:defRPr>
            </a:lvl1pPr>
            <a:lvl2pPr marL="457200" indent="0">
              <a:buNone/>
              <a:defRPr sz="6000">
                <a:solidFill>
                  <a:schemeClr val="bg1"/>
                </a:solidFill>
                <a:latin typeface="Spectral" panose="02020502060000000000" pitchFamily="18" charset="77"/>
              </a:defRPr>
            </a:lvl2pPr>
            <a:lvl3pPr marL="914400" indent="0">
              <a:buNone/>
              <a:defRPr sz="6000">
                <a:solidFill>
                  <a:schemeClr val="bg1"/>
                </a:solidFill>
                <a:latin typeface="Spectral" panose="02020502060000000000" pitchFamily="18" charset="77"/>
              </a:defRPr>
            </a:lvl3pPr>
            <a:lvl4pPr marL="1371600" indent="0">
              <a:buNone/>
              <a:defRPr sz="6000">
                <a:solidFill>
                  <a:schemeClr val="bg1"/>
                </a:solidFill>
                <a:latin typeface="Spectral" panose="02020502060000000000" pitchFamily="18" charset="77"/>
              </a:defRPr>
            </a:lvl4pPr>
            <a:lvl5pPr marL="1828800" indent="0">
              <a:buNone/>
              <a:defRPr sz="6000">
                <a:solidFill>
                  <a:schemeClr val="bg1"/>
                </a:solidFill>
                <a:latin typeface="Spectral" panose="02020502060000000000" pitchFamily="18" charset="77"/>
              </a:defRPr>
            </a:lvl5pPr>
          </a:lstStyle>
          <a:p>
            <a:pPr lvl="0"/>
            <a:r>
              <a:rPr lang="en-US" dirty="0"/>
              <a:t>“We never exist in a singular dimension but in multiple. Every </a:t>
            </a:r>
            <a:r>
              <a:rPr lang="en-US" dirty="0" err="1"/>
              <a:t>endeavour</a:t>
            </a:r>
            <a:r>
              <a:rPr lang="en-US" dirty="0"/>
              <a:t> is marked by this inclusive mindset.”</a:t>
            </a:r>
          </a:p>
        </p:txBody>
      </p:sp>
    </p:spTree>
    <p:extLst>
      <p:ext uri="{BB962C8B-B14F-4D97-AF65-F5344CB8AC3E}">
        <p14:creationId xmlns:p14="http://schemas.microsoft.com/office/powerpoint/2010/main" val="42191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2 garnet">
    <p:bg>
      <p:bgPr>
        <a:solidFill>
          <a:srgbClr val="8F001A"/>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ACB3805-00B5-D721-AB94-3526BE019488}"/>
              </a:ext>
            </a:extLst>
          </p:cNvPr>
          <p:cNvSpPr/>
          <p:nvPr userDrawn="1"/>
        </p:nvSpPr>
        <p:spPr>
          <a:xfrm>
            <a:off x="-7951" y="1876789"/>
            <a:ext cx="8432425" cy="4981211"/>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rgbClr val="9C1C30"/>
          </a:solidFill>
        </p:spPr>
        <p:txBody>
          <a:bodyPr wrap="square" lIns="0" tIns="0" rIns="0" bIns="0" rtlCol="0"/>
          <a:lstStyle/>
          <a:p>
            <a:pPr defTabSz="914430">
              <a:defRPr/>
            </a:pPr>
            <a:endParaRPr sz="1351">
              <a:solidFill>
                <a:prstClr val="black"/>
              </a:solidFill>
              <a:latin typeface="Arial Narrow" panose="020B0604020202020204" pitchFamily="34" charset="0"/>
            </a:endParaRPr>
          </a:p>
        </p:txBody>
      </p:sp>
      <p:pic>
        <p:nvPicPr>
          <p:cNvPr id="5" name="Picture 4">
            <a:extLst>
              <a:ext uri="{FF2B5EF4-FFF2-40B4-BE49-F238E27FC236}">
                <a16:creationId xmlns:a16="http://schemas.microsoft.com/office/drawing/2014/main" id="{18DA1FF8-1A8D-47EA-83B6-A7BC7CF2B368}"/>
              </a:ext>
            </a:extLst>
          </p:cNvPr>
          <p:cNvPicPr>
            <a:picLocks noChangeAspect="1"/>
          </p:cNvPicPr>
          <p:nvPr userDrawn="1"/>
        </p:nvPicPr>
        <p:blipFill>
          <a:blip r:embed="rId2"/>
          <a:stretch>
            <a:fillRect/>
          </a:stretch>
        </p:blipFill>
        <p:spPr>
          <a:xfrm>
            <a:off x="735563" y="698452"/>
            <a:ext cx="1557677" cy="359687"/>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698145" y="3207135"/>
            <a:ext cx="6982816" cy="1764000"/>
          </a:xfrm>
          <a:prstGeom prst="rect">
            <a:avLst/>
          </a:prstGeom>
        </p:spPr>
        <p:txBody>
          <a:bodyPr lIns="0" tIns="0" rIns="0" bIns="0" anchor="b" anchorCtr="0"/>
          <a:lstStyle>
            <a:lvl1pPr>
              <a:defRPr sz="5000" b="1" i="0">
                <a:solidFill>
                  <a:schemeClr val="bg1"/>
                </a:solidFill>
                <a:latin typeface="Work Sans" pitchFamily="2" charset="77"/>
              </a:defRPr>
            </a:lvl1pPr>
          </a:lstStyle>
          <a:p>
            <a:r>
              <a:rPr lang="en-US" dirty="0"/>
              <a:t>Intro slide header. </a:t>
            </a:r>
            <a:br>
              <a:rPr lang="en-US" dirty="0"/>
            </a:br>
            <a:r>
              <a:rPr lang="en-US" dirty="0"/>
              <a:t>Please use up to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736562" y="6138555"/>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4" name="Rectangle 3">
            <a:extLst>
              <a:ext uri="{FF2B5EF4-FFF2-40B4-BE49-F238E27FC236}">
                <a16:creationId xmlns:a16="http://schemas.microsoft.com/office/drawing/2014/main" id="{D2174A53-E379-152A-B9DC-7524702B7B03}"/>
              </a:ext>
            </a:extLst>
          </p:cNvPr>
          <p:cNvSpPr/>
          <p:nvPr userDrawn="1"/>
        </p:nvSpPr>
        <p:spPr>
          <a:xfrm>
            <a:off x="735563" y="5502400"/>
            <a:ext cx="900000" cy="1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016276"/>
      </p:ext>
    </p:extLst>
  </p:cSld>
  <p:clrMapOvr>
    <a:masterClrMapping/>
  </p:clrMapOvr>
  <p:extLst>
    <p:ext uri="{DCECCB84-F9BA-43D5-87BE-67443E8EF086}">
      <p15:sldGuideLst xmlns:p15="http://schemas.microsoft.com/office/powerpoint/2012/main">
        <p15:guide id="1" pos="461"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green">
    <p:bg>
      <p:bgPr>
        <a:solidFill>
          <a:srgbClr val="67796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8C3B32-552E-AE11-94D1-CB198D2007E9}"/>
              </a:ext>
            </a:extLst>
          </p:cNvPr>
          <p:cNvPicPr>
            <a:picLocks noChangeAspect="1"/>
          </p:cNvPicPr>
          <p:nvPr userDrawn="1"/>
        </p:nvPicPr>
        <p:blipFill>
          <a:blip r:embed="rId2"/>
          <a:stretch>
            <a:fillRect/>
          </a:stretch>
        </p:blipFill>
        <p:spPr>
          <a:xfrm>
            <a:off x="10001986" y="5964378"/>
            <a:ext cx="1557681" cy="359687"/>
          </a:xfrm>
          <a:prstGeom prst="rect">
            <a:avLst/>
          </a:prstGeom>
        </p:spPr>
      </p:pic>
      <p:sp>
        <p:nvSpPr>
          <p:cNvPr id="17" name="Text Placeholder 16">
            <a:extLst>
              <a:ext uri="{FF2B5EF4-FFF2-40B4-BE49-F238E27FC236}">
                <a16:creationId xmlns:a16="http://schemas.microsoft.com/office/drawing/2014/main" id="{9B866D17-E644-E523-38C8-2D0C8D84DF0A}"/>
              </a:ext>
            </a:extLst>
          </p:cNvPr>
          <p:cNvSpPr>
            <a:spLocks noGrp="1"/>
          </p:cNvSpPr>
          <p:nvPr>
            <p:ph type="body" sz="quarter" idx="11" hasCustomPrompt="1"/>
          </p:nvPr>
        </p:nvSpPr>
        <p:spPr>
          <a:xfrm>
            <a:off x="720292" y="4849380"/>
            <a:ext cx="2160588" cy="262948"/>
          </a:xfrm>
          <a:prstGeom prst="rect">
            <a:avLst/>
          </a:prstGeom>
        </p:spPr>
        <p:txBody>
          <a:bodyPr lIns="0" tIns="0" rIns="0" bIns="0"/>
          <a:lstStyle>
            <a:lvl1pPr marL="0" indent="0">
              <a:lnSpc>
                <a:spcPct val="100000"/>
              </a:lnSpc>
              <a:buNone/>
              <a:defRPr sz="1600" b="1">
                <a:solidFill>
                  <a:schemeClr val="bg1"/>
                </a:solidFill>
                <a:latin typeface="Work Sans" pitchFamily="2" charset="77"/>
              </a:defRPr>
            </a:lvl1pPr>
            <a:lvl2pPr marL="457200" indent="0">
              <a:lnSpc>
                <a:spcPct val="100000"/>
              </a:lnSpc>
              <a:buNone/>
              <a:defRPr sz="1800" b="1">
                <a:solidFill>
                  <a:schemeClr val="bg1"/>
                </a:solidFill>
                <a:latin typeface="Work Sans" pitchFamily="2" charset="77"/>
              </a:defRPr>
            </a:lvl2pPr>
            <a:lvl3pPr marL="914400" indent="0">
              <a:lnSpc>
                <a:spcPct val="100000"/>
              </a:lnSpc>
              <a:buNone/>
              <a:defRPr sz="1800" b="1">
                <a:solidFill>
                  <a:schemeClr val="bg1"/>
                </a:solidFill>
                <a:latin typeface="Work Sans" pitchFamily="2" charset="77"/>
              </a:defRPr>
            </a:lvl3pPr>
            <a:lvl4pPr marL="1371600" indent="0">
              <a:lnSpc>
                <a:spcPct val="100000"/>
              </a:lnSpc>
              <a:buNone/>
              <a:defRPr sz="1800" b="1">
                <a:solidFill>
                  <a:schemeClr val="bg1"/>
                </a:solidFill>
                <a:latin typeface="Work Sans" pitchFamily="2" charset="77"/>
              </a:defRPr>
            </a:lvl4pPr>
            <a:lvl5pPr marL="1828800" indent="0">
              <a:lnSpc>
                <a:spcPct val="100000"/>
              </a:lnSpc>
              <a:buNone/>
              <a:defRPr sz="1800" b="1">
                <a:solidFill>
                  <a:schemeClr val="bg1"/>
                </a:solidFill>
                <a:latin typeface="Work Sans" pitchFamily="2" charset="77"/>
              </a:defRPr>
            </a:lvl5pPr>
          </a:lstStyle>
          <a:p>
            <a:pPr lvl="0"/>
            <a:r>
              <a:rPr lang="en-US" dirty="0"/>
              <a:t>Author name</a:t>
            </a:r>
          </a:p>
        </p:txBody>
      </p:sp>
      <p:sp>
        <p:nvSpPr>
          <p:cNvPr id="18" name="Text Placeholder 16">
            <a:extLst>
              <a:ext uri="{FF2B5EF4-FFF2-40B4-BE49-F238E27FC236}">
                <a16:creationId xmlns:a16="http://schemas.microsoft.com/office/drawing/2014/main" id="{0BC8820B-CE2B-241B-CE4B-8349D6812889}"/>
              </a:ext>
            </a:extLst>
          </p:cNvPr>
          <p:cNvSpPr>
            <a:spLocks noGrp="1"/>
          </p:cNvSpPr>
          <p:nvPr>
            <p:ph type="body" sz="quarter" idx="12" hasCustomPrompt="1"/>
          </p:nvPr>
        </p:nvSpPr>
        <p:spPr>
          <a:xfrm>
            <a:off x="720292" y="5208443"/>
            <a:ext cx="2160588" cy="262948"/>
          </a:xfrm>
          <a:prstGeom prst="rect">
            <a:avLst/>
          </a:prstGeom>
        </p:spPr>
        <p:txBody>
          <a:bodyPr lIns="0" tIns="0" rIns="0" bIns="0"/>
          <a:lstStyle>
            <a:lvl1pPr marL="0" indent="0">
              <a:lnSpc>
                <a:spcPct val="100000"/>
              </a:lnSpc>
              <a:buNone/>
              <a:defRPr sz="1600" b="0">
                <a:solidFill>
                  <a:schemeClr val="bg1"/>
                </a:solidFill>
                <a:latin typeface="Work Sans" pitchFamily="2" charset="77"/>
              </a:defRPr>
            </a:lvl1pPr>
            <a:lvl2pPr marL="457200" indent="0">
              <a:lnSpc>
                <a:spcPct val="100000"/>
              </a:lnSpc>
              <a:buNone/>
              <a:defRPr sz="1800" b="1">
                <a:solidFill>
                  <a:schemeClr val="bg1"/>
                </a:solidFill>
                <a:latin typeface="Work Sans" pitchFamily="2" charset="77"/>
              </a:defRPr>
            </a:lvl2pPr>
            <a:lvl3pPr marL="914400" indent="0">
              <a:lnSpc>
                <a:spcPct val="100000"/>
              </a:lnSpc>
              <a:buNone/>
              <a:defRPr sz="1800" b="1">
                <a:solidFill>
                  <a:schemeClr val="bg1"/>
                </a:solidFill>
                <a:latin typeface="Work Sans" pitchFamily="2" charset="77"/>
              </a:defRPr>
            </a:lvl3pPr>
            <a:lvl4pPr marL="1371600" indent="0">
              <a:lnSpc>
                <a:spcPct val="100000"/>
              </a:lnSpc>
              <a:buNone/>
              <a:defRPr sz="1800" b="1">
                <a:solidFill>
                  <a:schemeClr val="bg1"/>
                </a:solidFill>
                <a:latin typeface="Work Sans" pitchFamily="2" charset="77"/>
              </a:defRPr>
            </a:lvl4pPr>
            <a:lvl5pPr marL="1828800" indent="0">
              <a:lnSpc>
                <a:spcPct val="100000"/>
              </a:lnSpc>
              <a:buNone/>
              <a:defRPr sz="1800" b="1">
                <a:solidFill>
                  <a:schemeClr val="bg1"/>
                </a:solidFill>
                <a:latin typeface="Work Sans" pitchFamily="2" charset="77"/>
              </a:defRPr>
            </a:lvl5pPr>
          </a:lstStyle>
          <a:p>
            <a:pPr lvl="0"/>
            <a:r>
              <a:rPr lang="en-US" dirty="0"/>
              <a:t>Title of person</a:t>
            </a:r>
          </a:p>
        </p:txBody>
      </p:sp>
      <p:sp>
        <p:nvSpPr>
          <p:cNvPr id="4" name="Text Placeholder 4">
            <a:extLst>
              <a:ext uri="{FF2B5EF4-FFF2-40B4-BE49-F238E27FC236}">
                <a16:creationId xmlns:a16="http://schemas.microsoft.com/office/drawing/2014/main" id="{3DC7D925-7777-AFC7-074E-8C97D0D8DB8E}"/>
              </a:ext>
            </a:extLst>
          </p:cNvPr>
          <p:cNvSpPr>
            <a:spLocks noGrp="1"/>
          </p:cNvSpPr>
          <p:nvPr>
            <p:ph type="body" sz="quarter" idx="13" hasCustomPrompt="1"/>
          </p:nvPr>
        </p:nvSpPr>
        <p:spPr>
          <a:xfrm>
            <a:off x="703359" y="692872"/>
            <a:ext cx="10352784" cy="3560763"/>
          </a:xfrm>
          <a:prstGeom prst="rect">
            <a:avLst/>
          </a:prstGeom>
        </p:spPr>
        <p:txBody>
          <a:bodyPr lIns="0" tIns="0" rIns="0" bIns="0"/>
          <a:lstStyle>
            <a:lvl1pPr marL="0" indent="0">
              <a:lnSpc>
                <a:spcPct val="100000"/>
              </a:lnSpc>
              <a:buNone/>
              <a:defRPr sz="6000" b="0" i="0" spc="-150">
                <a:solidFill>
                  <a:schemeClr val="bg1"/>
                </a:solidFill>
                <a:latin typeface="Spectral Light" panose="02020302060000000000" pitchFamily="18" charset="77"/>
              </a:defRPr>
            </a:lvl1pPr>
            <a:lvl2pPr marL="457200" indent="0">
              <a:buNone/>
              <a:defRPr sz="6000">
                <a:solidFill>
                  <a:schemeClr val="bg1"/>
                </a:solidFill>
                <a:latin typeface="Spectral" panose="02020502060000000000" pitchFamily="18" charset="77"/>
              </a:defRPr>
            </a:lvl2pPr>
            <a:lvl3pPr marL="914400" indent="0">
              <a:buNone/>
              <a:defRPr sz="6000">
                <a:solidFill>
                  <a:schemeClr val="bg1"/>
                </a:solidFill>
                <a:latin typeface="Spectral" panose="02020502060000000000" pitchFamily="18" charset="77"/>
              </a:defRPr>
            </a:lvl3pPr>
            <a:lvl4pPr marL="1371600" indent="0">
              <a:buNone/>
              <a:defRPr sz="6000">
                <a:solidFill>
                  <a:schemeClr val="bg1"/>
                </a:solidFill>
                <a:latin typeface="Spectral" panose="02020502060000000000" pitchFamily="18" charset="77"/>
              </a:defRPr>
            </a:lvl4pPr>
            <a:lvl5pPr marL="1828800" indent="0">
              <a:buNone/>
              <a:defRPr sz="6000">
                <a:solidFill>
                  <a:schemeClr val="bg1"/>
                </a:solidFill>
                <a:latin typeface="Spectral" panose="02020502060000000000" pitchFamily="18" charset="77"/>
              </a:defRPr>
            </a:lvl5pPr>
          </a:lstStyle>
          <a:p>
            <a:pPr lvl="0"/>
            <a:r>
              <a:rPr lang="en-US" dirty="0"/>
              <a:t>“We never exist in a singular dimension but in multiple. Every </a:t>
            </a:r>
            <a:r>
              <a:rPr lang="en-US" dirty="0" err="1"/>
              <a:t>endeavour</a:t>
            </a:r>
            <a:r>
              <a:rPr lang="en-US" dirty="0"/>
              <a:t> is marked by this inclusive mindset.”</a:t>
            </a:r>
          </a:p>
        </p:txBody>
      </p:sp>
    </p:spTree>
    <p:extLst>
      <p:ext uri="{BB962C8B-B14F-4D97-AF65-F5344CB8AC3E}">
        <p14:creationId xmlns:p14="http://schemas.microsoft.com/office/powerpoint/2010/main" val="42135261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rgbClr val="F2F2F2"/>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B866D17-E644-E523-38C8-2D0C8D84DF0A}"/>
              </a:ext>
            </a:extLst>
          </p:cNvPr>
          <p:cNvSpPr>
            <a:spLocks noGrp="1"/>
          </p:cNvSpPr>
          <p:nvPr>
            <p:ph type="body" sz="quarter" idx="11" hasCustomPrompt="1"/>
          </p:nvPr>
        </p:nvSpPr>
        <p:spPr>
          <a:xfrm>
            <a:off x="720292" y="4849380"/>
            <a:ext cx="2160588" cy="262948"/>
          </a:xfrm>
          <a:prstGeom prst="rect">
            <a:avLst/>
          </a:prstGeom>
        </p:spPr>
        <p:txBody>
          <a:bodyPr lIns="0" tIns="0" rIns="0" bIns="0"/>
          <a:lstStyle>
            <a:lvl1pPr marL="0" indent="0">
              <a:lnSpc>
                <a:spcPct val="100000"/>
              </a:lnSpc>
              <a:buNone/>
              <a:defRPr sz="1600" b="1">
                <a:solidFill>
                  <a:schemeClr val="tx1"/>
                </a:solidFill>
                <a:latin typeface="Work Sans" pitchFamily="2" charset="77"/>
              </a:defRPr>
            </a:lvl1pPr>
            <a:lvl2pPr marL="457200" indent="0">
              <a:lnSpc>
                <a:spcPct val="100000"/>
              </a:lnSpc>
              <a:buNone/>
              <a:defRPr sz="1800" b="1">
                <a:solidFill>
                  <a:schemeClr val="bg1"/>
                </a:solidFill>
                <a:latin typeface="Work Sans" pitchFamily="2" charset="77"/>
              </a:defRPr>
            </a:lvl2pPr>
            <a:lvl3pPr marL="914400" indent="0">
              <a:lnSpc>
                <a:spcPct val="100000"/>
              </a:lnSpc>
              <a:buNone/>
              <a:defRPr sz="1800" b="1">
                <a:solidFill>
                  <a:schemeClr val="bg1"/>
                </a:solidFill>
                <a:latin typeface="Work Sans" pitchFamily="2" charset="77"/>
              </a:defRPr>
            </a:lvl3pPr>
            <a:lvl4pPr marL="1371600" indent="0">
              <a:lnSpc>
                <a:spcPct val="100000"/>
              </a:lnSpc>
              <a:buNone/>
              <a:defRPr sz="1800" b="1">
                <a:solidFill>
                  <a:schemeClr val="bg1"/>
                </a:solidFill>
                <a:latin typeface="Work Sans" pitchFamily="2" charset="77"/>
              </a:defRPr>
            </a:lvl4pPr>
            <a:lvl5pPr marL="1828800" indent="0">
              <a:lnSpc>
                <a:spcPct val="100000"/>
              </a:lnSpc>
              <a:buNone/>
              <a:defRPr sz="1800" b="1">
                <a:solidFill>
                  <a:schemeClr val="bg1"/>
                </a:solidFill>
                <a:latin typeface="Work Sans" pitchFamily="2" charset="77"/>
              </a:defRPr>
            </a:lvl5pPr>
          </a:lstStyle>
          <a:p>
            <a:pPr lvl="0"/>
            <a:r>
              <a:rPr lang="en-US" dirty="0"/>
              <a:t>Author name</a:t>
            </a:r>
          </a:p>
        </p:txBody>
      </p:sp>
      <p:sp>
        <p:nvSpPr>
          <p:cNvPr id="18" name="Text Placeholder 16">
            <a:extLst>
              <a:ext uri="{FF2B5EF4-FFF2-40B4-BE49-F238E27FC236}">
                <a16:creationId xmlns:a16="http://schemas.microsoft.com/office/drawing/2014/main" id="{0BC8820B-CE2B-241B-CE4B-8349D6812889}"/>
              </a:ext>
            </a:extLst>
          </p:cNvPr>
          <p:cNvSpPr>
            <a:spLocks noGrp="1"/>
          </p:cNvSpPr>
          <p:nvPr>
            <p:ph type="body" sz="quarter" idx="12" hasCustomPrompt="1"/>
          </p:nvPr>
        </p:nvSpPr>
        <p:spPr>
          <a:xfrm>
            <a:off x="720292" y="5208443"/>
            <a:ext cx="2160588" cy="262948"/>
          </a:xfrm>
          <a:prstGeom prst="rect">
            <a:avLst/>
          </a:prstGeom>
        </p:spPr>
        <p:txBody>
          <a:bodyPr lIns="0" tIns="0" rIns="0" bIns="0"/>
          <a:lstStyle>
            <a:lvl1pPr marL="0" indent="0">
              <a:lnSpc>
                <a:spcPct val="100000"/>
              </a:lnSpc>
              <a:buNone/>
              <a:defRPr sz="1600" b="0">
                <a:solidFill>
                  <a:schemeClr val="tx1"/>
                </a:solidFill>
                <a:latin typeface="Work Sans" pitchFamily="2" charset="77"/>
              </a:defRPr>
            </a:lvl1pPr>
            <a:lvl2pPr marL="457200" indent="0">
              <a:lnSpc>
                <a:spcPct val="100000"/>
              </a:lnSpc>
              <a:buNone/>
              <a:defRPr sz="1800" b="1">
                <a:solidFill>
                  <a:schemeClr val="bg1"/>
                </a:solidFill>
                <a:latin typeface="Work Sans" pitchFamily="2" charset="77"/>
              </a:defRPr>
            </a:lvl2pPr>
            <a:lvl3pPr marL="914400" indent="0">
              <a:lnSpc>
                <a:spcPct val="100000"/>
              </a:lnSpc>
              <a:buNone/>
              <a:defRPr sz="1800" b="1">
                <a:solidFill>
                  <a:schemeClr val="bg1"/>
                </a:solidFill>
                <a:latin typeface="Work Sans" pitchFamily="2" charset="77"/>
              </a:defRPr>
            </a:lvl3pPr>
            <a:lvl4pPr marL="1371600" indent="0">
              <a:lnSpc>
                <a:spcPct val="100000"/>
              </a:lnSpc>
              <a:buNone/>
              <a:defRPr sz="1800" b="1">
                <a:solidFill>
                  <a:schemeClr val="bg1"/>
                </a:solidFill>
                <a:latin typeface="Work Sans" pitchFamily="2" charset="77"/>
              </a:defRPr>
            </a:lvl4pPr>
            <a:lvl5pPr marL="1828800" indent="0">
              <a:lnSpc>
                <a:spcPct val="100000"/>
              </a:lnSpc>
              <a:buNone/>
              <a:defRPr sz="1800" b="1">
                <a:solidFill>
                  <a:schemeClr val="bg1"/>
                </a:solidFill>
                <a:latin typeface="Work Sans" pitchFamily="2" charset="77"/>
              </a:defRPr>
            </a:lvl5pPr>
          </a:lstStyle>
          <a:p>
            <a:pPr lvl="0"/>
            <a:r>
              <a:rPr lang="en-US" dirty="0"/>
              <a:t>Title of person</a:t>
            </a:r>
          </a:p>
        </p:txBody>
      </p:sp>
      <p:pic>
        <p:nvPicPr>
          <p:cNvPr id="7" name="Picture 6">
            <a:extLst>
              <a:ext uri="{FF2B5EF4-FFF2-40B4-BE49-F238E27FC236}">
                <a16:creationId xmlns:a16="http://schemas.microsoft.com/office/drawing/2014/main" id="{D41FF032-AF46-18CE-249F-0EFCBE422CFB}"/>
              </a:ext>
            </a:extLst>
          </p:cNvPr>
          <p:cNvPicPr>
            <a:picLocks noChangeAspect="1"/>
          </p:cNvPicPr>
          <p:nvPr userDrawn="1"/>
        </p:nvPicPr>
        <p:blipFill>
          <a:blip r:embed="rId2"/>
          <a:stretch>
            <a:fillRect/>
          </a:stretch>
        </p:blipFill>
        <p:spPr>
          <a:xfrm>
            <a:off x="10061205" y="5904794"/>
            <a:ext cx="1557681" cy="359688"/>
          </a:xfrm>
          <a:prstGeom prst="rect">
            <a:avLst/>
          </a:prstGeom>
        </p:spPr>
      </p:pic>
      <p:sp>
        <p:nvSpPr>
          <p:cNvPr id="3" name="Text Placeholder 4">
            <a:extLst>
              <a:ext uri="{FF2B5EF4-FFF2-40B4-BE49-F238E27FC236}">
                <a16:creationId xmlns:a16="http://schemas.microsoft.com/office/drawing/2014/main" id="{18C9142A-9214-B10F-DE31-52A721B1A520}"/>
              </a:ext>
            </a:extLst>
          </p:cNvPr>
          <p:cNvSpPr>
            <a:spLocks noGrp="1"/>
          </p:cNvSpPr>
          <p:nvPr>
            <p:ph type="body" sz="quarter" idx="13" hasCustomPrompt="1"/>
          </p:nvPr>
        </p:nvSpPr>
        <p:spPr>
          <a:xfrm>
            <a:off x="703359" y="692872"/>
            <a:ext cx="10352784" cy="3560763"/>
          </a:xfrm>
          <a:prstGeom prst="rect">
            <a:avLst/>
          </a:prstGeom>
        </p:spPr>
        <p:txBody>
          <a:bodyPr lIns="0" tIns="0" rIns="0" bIns="0"/>
          <a:lstStyle>
            <a:lvl1pPr marL="0" indent="0">
              <a:lnSpc>
                <a:spcPct val="100000"/>
              </a:lnSpc>
              <a:buNone/>
              <a:defRPr sz="6000" b="0" i="0" spc="-150">
                <a:solidFill>
                  <a:schemeClr val="tx1"/>
                </a:solidFill>
                <a:latin typeface="Spectral Light" panose="02020302060000000000" pitchFamily="18" charset="77"/>
              </a:defRPr>
            </a:lvl1pPr>
            <a:lvl2pPr marL="457200" indent="0">
              <a:buNone/>
              <a:defRPr sz="6000">
                <a:solidFill>
                  <a:schemeClr val="bg1"/>
                </a:solidFill>
                <a:latin typeface="Spectral" panose="02020502060000000000" pitchFamily="18" charset="77"/>
              </a:defRPr>
            </a:lvl2pPr>
            <a:lvl3pPr marL="914400" indent="0">
              <a:buNone/>
              <a:defRPr sz="6000">
                <a:solidFill>
                  <a:schemeClr val="bg1"/>
                </a:solidFill>
                <a:latin typeface="Spectral" panose="02020502060000000000" pitchFamily="18" charset="77"/>
              </a:defRPr>
            </a:lvl3pPr>
            <a:lvl4pPr marL="1371600" indent="0">
              <a:buNone/>
              <a:defRPr sz="6000">
                <a:solidFill>
                  <a:schemeClr val="bg1"/>
                </a:solidFill>
                <a:latin typeface="Spectral" panose="02020502060000000000" pitchFamily="18" charset="77"/>
              </a:defRPr>
            </a:lvl4pPr>
            <a:lvl5pPr marL="1828800" indent="0">
              <a:buNone/>
              <a:defRPr sz="6000">
                <a:solidFill>
                  <a:schemeClr val="bg1"/>
                </a:solidFill>
                <a:latin typeface="Spectral" panose="02020502060000000000" pitchFamily="18" charset="77"/>
              </a:defRPr>
            </a:lvl5pPr>
          </a:lstStyle>
          <a:p>
            <a:pPr lvl="0"/>
            <a:r>
              <a:rPr lang="en-US" dirty="0"/>
              <a:t>“We never exist in a singular dimension but in multiple. Every </a:t>
            </a:r>
            <a:r>
              <a:rPr lang="en-US" dirty="0" err="1"/>
              <a:t>endeavour</a:t>
            </a:r>
            <a:r>
              <a:rPr lang="en-US" dirty="0"/>
              <a:t> is marked by this inclusive mindset.”</a:t>
            </a:r>
          </a:p>
        </p:txBody>
      </p:sp>
    </p:spTree>
    <p:extLst>
      <p:ext uri="{BB962C8B-B14F-4D97-AF65-F5344CB8AC3E}">
        <p14:creationId xmlns:p14="http://schemas.microsoft.com/office/powerpoint/2010/main" val="1267816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8F001A"/>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5DD6C08C-E17B-9E73-4447-8B4E34D8D03B}"/>
              </a:ext>
            </a:extLst>
          </p:cNvPr>
          <p:cNvPicPr>
            <a:picLocks noChangeAspect="1"/>
          </p:cNvPicPr>
          <p:nvPr userDrawn="1"/>
        </p:nvPicPr>
        <p:blipFill>
          <a:blip>
            <a:extLst>
              <a:ext uri="{96DAC541-7B7A-43D3-8B79-37D633B846F1}">
                <asvg:svgBlip xmlns:asvg="http://schemas.microsoft.com/office/drawing/2016/SVG/main" r:embed="rId2"/>
              </a:ext>
            </a:extLst>
          </a:blip>
          <a:srcRect l="8276" t="18435" r="56215" b="18437"/>
          <a:stretch>
            <a:fillRect/>
          </a:stretch>
        </p:blipFill>
        <p:spPr>
          <a:xfrm rot="5400000">
            <a:off x="2666999" y="-2667001"/>
            <a:ext cx="6858002" cy="12192003"/>
          </a:xfrm>
          <a:prstGeom prst="rect">
            <a:avLst/>
          </a:prstGeom>
        </p:spPr>
      </p:pic>
      <p:pic>
        <p:nvPicPr>
          <p:cNvPr id="3" name="Picture 2">
            <a:extLst>
              <a:ext uri="{FF2B5EF4-FFF2-40B4-BE49-F238E27FC236}">
                <a16:creationId xmlns:a16="http://schemas.microsoft.com/office/drawing/2014/main" id="{7389C4D0-0696-7D42-08ED-6186EF8EE6EF}"/>
              </a:ext>
            </a:extLst>
          </p:cNvPr>
          <p:cNvPicPr>
            <a:picLocks noChangeAspect="1"/>
          </p:cNvPicPr>
          <p:nvPr userDrawn="1"/>
        </p:nvPicPr>
        <p:blipFill>
          <a:blip r:embed="rId3"/>
          <a:stretch>
            <a:fillRect/>
          </a:stretch>
        </p:blipFill>
        <p:spPr>
          <a:xfrm>
            <a:off x="4601717" y="2134908"/>
            <a:ext cx="2988567" cy="2588185"/>
          </a:xfrm>
          <a:prstGeom prst="rect">
            <a:avLst/>
          </a:prstGeom>
        </p:spPr>
      </p:pic>
    </p:spTree>
    <p:extLst>
      <p:ext uri="{BB962C8B-B14F-4D97-AF65-F5344CB8AC3E}">
        <p14:creationId xmlns:p14="http://schemas.microsoft.com/office/powerpoint/2010/main" val="472127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dome 1 garnet">
    <p:bg>
      <p:bgPr>
        <a:solidFill>
          <a:srgbClr val="8F001A"/>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5DD6C08C-E17B-9E73-4447-8B4E34D8D03B}"/>
              </a:ext>
            </a:extLst>
          </p:cNvPr>
          <p:cNvPicPr>
            <a:picLocks noChangeAspect="1"/>
          </p:cNvPicPr>
          <p:nvPr userDrawn="1"/>
        </p:nvPicPr>
        <p:blipFill>
          <a:blip>
            <a:extLst>
              <a:ext uri="{96DAC541-7B7A-43D3-8B79-37D633B846F1}">
                <asvg:svgBlip xmlns:asvg="http://schemas.microsoft.com/office/drawing/2016/SVG/main" r:embed="rId2"/>
              </a:ext>
            </a:extLst>
          </a:blip>
          <a:srcRect l="8276" t="18435" r="56215" b="18437"/>
          <a:stretch>
            <a:fillRect/>
          </a:stretch>
        </p:blipFill>
        <p:spPr>
          <a:xfrm rot="5400000">
            <a:off x="2666999" y="-2667001"/>
            <a:ext cx="6858002" cy="12192003"/>
          </a:xfrm>
          <a:prstGeom prst="rect">
            <a:avLst/>
          </a:prstGeom>
        </p:spPr>
      </p:pic>
    </p:spTree>
    <p:extLst>
      <p:ext uri="{BB962C8B-B14F-4D97-AF65-F5344CB8AC3E}">
        <p14:creationId xmlns:p14="http://schemas.microsoft.com/office/powerpoint/2010/main" val="31562973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dome 1 charcoal">
    <p:bg>
      <p:bgPr>
        <a:solidFill>
          <a:srgbClr val="2D2D2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8F2CE9-063E-2BF4-04C2-808F192C8645}"/>
              </a:ext>
            </a:extLst>
          </p:cNvPr>
          <p:cNvPicPr>
            <a:picLocks noChangeAspect="1"/>
          </p:cNvPicPr>
          <p:nvPr userDrawn="1"/>
        </p:nvPicPr>
        <p:blipFill>
          <a:blip>
            <a:extLst>
              <a:ext uri="{96DAC541-7B7A-43D3-8B79-37D633B846F1}">
                <asvg:svgBlip xmlns:asvg="http://schemas.microsoft.com/office/drawing/2016/SVG/main" r:embed="rId2"/>
              </a:ext>
            </a:extLst>
          </a:blip>
          <a:srcRect l="8276" t="18269" r="56214" b="18603"/>
          <a:stretch>
            <a:fillRect/>
          </a:stretch>
        </p:blipFill>
        <p:spPr>
          <a:xfrm rot="5400000">
            <a:off x="2667001" y="-2667000"/>
            <a:ext cx="6858000" cy="12192002"/>
          </a:xfrm>
          <a:prstGeom prst="rect">
            <a:avLst/>
          </a:prstGeom>
        </p:spPr>
      </p:pic>
    </p:spTree>
    <p:extLst>
      <p:ext uri="{BB962C8B-B14F-4D97-AF65-F5344CB8AC3E}">
        <p14:creationId xmlns:p14="http://schemas.microsoft.com/office/powerpoint/2010/main" val="14304659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dome 1 grey">
    <p:bg>
      <p:bgPr>
        <a:solidFill>
          <a:srgbClr val="80746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8F2CE9-063E-2BF4-04C2-808F192C8645}"/>
              </a:ext>
            </a:extLst>
          </p:cNvPr>
          <p:cNvPicPr>
            <a:picLocks noChangeAspect="1"/>
          </p:cNvPicPr>
          <p:nvPr userDrawn="1"/>
        </p:nvPicPr>
        <p:blipFill>
          <a:blip>
            <a:extLst>
              <a:ext uri="{96DAC541-7B7A-43D3-8B79-37D633B846F1}">
                <asvg:svgBlip xmlns:asvg="http://schemas.microsoft.com/office/drawing/2016/SVG/main" r:embed="rId2"/>
              </a:ext>
            </a:extLst>
          </a:blip>
          <a:srcRect l="8360" t="18437" r="56132" b="18435"/>
          <a:stretch>
            <a:fillRect/>
          </a:stretch>
        </p:blipFill>
        <p:spPr>
          <a:xfrm rot="5400000">
            <a:off x="2667000" y="-2667001"/>
            <a:ext cx="6858000" cy="12192003"/>
          </a:xfrm>
          <a:prstGeom prst="rect">
            <a:avLst/>
          </a:prstGeom>
        </p:spPr>
      </p:pic>
    </p:spTree>
    <p:extLst>
      <p:ext uri="{BB962C8B-B14F-4D97-AF65-F5344CB8AC3E}">
        <p14:creationId xmlns:p14="http://schemas.microsoft.com/office/powerpoint/2010/main" val="1882524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dome 1 blue">
    <p:bg>
      <p:bgPr>
        <a:solidFill>
          <a:srgbClr val="636D7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8F2CE9-063E-2BF4-04C2-808F192C8645}"/>
              </a:ext>
            </a:extLst>
          </p:cNvPr>
          <p:cNvPicPr>
            <a:picLocks noChangeAspect="1"/>
          </p:cNvPicPr>
          <p:nvPr userDrawn="1"/>
        </p:nvPicPr>
        <p:blipFill>
          <a:blip>
            <a:extLst>
              <a:ext uri="{96DAC541-7B7A-43D3-8B79-37D633B846F1}">
                <asvg:svgBlip xmlns:asvg="http://schemas.microsoft.com/office/drawing/2016/SVG/main" r:embed="rId2"/>
              </a:ext>
            </a:extLst>
          </a:blip>
          <a:srcRect l="8360" t="18436" r="56132" b="18436"/>
          <a:stretch>
            <a:fillRect/>
          </a:stretch>
        </p:blipFill>
        <p:spPr>
          <a:xfrm rot="5400000">
            <a:off x="2667000" y="-2667001"/>
            <a:ext cx="6858000" cy="12192003"/>
          </a:xfrm>
          <a:prstGeom prst="rect">
            <a:avLst/>
          </a:prstGeom>
        </p:spPr>
      </p:pic>
    </p:spTree>
    <p:extLst>
      <p:ext uri="{BB962C8B-B14F-4D97-AF65-F5344CB8AC3E}">
        <p14:creationId xmlns:p14="http://schemas.microsoft.com/office/powerpoint/2010/main" val="16082279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dome 1 green">
    <p:bg>
      <p:bgPr>
        <a:solidFill>
          <a:srgbClr val="67796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8F2CE9-063E-2BF4-04C2-808F192C8645}"/>
              </a:ext>
            </a:extLst>
          </p:cNvPr>
          <p:cNvPicPr>
            <a:picLocks noChangeAspect="1"/>
          </p:cNvPicPr>
          <p:nvPr userDrawn="1"/>
        </p:nvPicPr>
        <p:blipFill>
          <a:blip>
            <a:extLst>
              <a:ext uri="{96DAC541-7B7A-43D3-8B79-37D633B846F1}">
                <asvg:svgBlip xmlns:asvg="http://schemas.microsoft.com/office/drawing/2016/SVG/main" r:embed="rId2"/>
              </a:ext>
            </a:extLst>
          </a:blip>
          <a:srcRect l="8276" t="18436" r="56214" b="18436"/>
          <a:stretch>
            <a:fillRect/>
          </a:stretch>
        </p:blipFill>
        <p:spPr>
          <a:xfrm rot="5400000">
            <a:off x="2666998" y="-2666999"/>
            <a:ext cx="6858001" cy="12192001"/>
          </a:xfrm>
          <a:prstGeom prst="rect">
            <a:avLst/>
          </a:prstGeom>
        </p:spPr>
      </p:pic>
    </p:spTree>
    <p:extLst>
      <p:ext uri="{BB962C8B-B14F-4D97-AF65-F5344CB8AC3E}">
        <p14:creationId xmlns:p14="http://schemas.microsoft.com/office/powerpoint/2010/main" val="36552830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dome 1 white">
    <p:bg>
      <p:bgPr>
        <a:solidFill>
          <a:srgbClr val="F2F2F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8F2CE9-063E-2BF4-04C2-808F192C8645}"/>
              </a:ext>
            </a:extLst>
          </p:cNvPr>
          <p:cNvPicPr>
            <a:picLocks noChangeAspect="1"/>
          </p:cNvPicPr>
          <p:nvPr userDrawn="1"/>
        </p:nvPicPr>
        <p:blipFill>
          <a:blip>
            <a:extLst>
              <a:ext uri="{96DAC541-7B7A-43D3-8B79-37D633B846F1}">
                <asvg:svgBlip xmlns:asvg="http://schemas.microsoft.com/office/drawing/2016/SVG/main" r:embed="rId2"/>
              </a:ext>
            </a:extLst>
          </a:blip>
          <a:srcRect l="8277" t="18853" r="56215" b="18021"/>
          <a:stretch>
            <a:fillRect/>
          </a:stretch>
        </p:blipFill>
        <p:spPr>
          <a:xfrm rot="5400000">
            <a:off x="2667000" y="-2667000"/>
            <a:ext cx="6858001" cy="12192000"/>
          </a:xfrm>
          <a:prstGeom prst="rect">
            <a:avLst/>
          </a:prstGeom>
        </p:spPr>
      </p:pic>
    </p:spTree>
    <p:extLst>
      <p:ext uri="{BB962C8B-B14F-4D97-AF65-F5344CB8AC3E}">
        <p14:creationId xmlns:p14="http://schemas.microsoft.com/office/powerpoint/2010/main" val="40662102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dome 2 garnet">
    <p:bg>
      <p:bgPr>
        <a:solidFill>
          <a:srgbClr val="8F001A"/>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69F15BF-0FDF-E593-51EA-440C6B708879}"/>
              </a:ext>
            </a:extLst>
          </p:cNvPr>
          <p:cNvPicPr>
            <a:picLocks noChangeAspect="1"/>
          </p:cNvPicPr>
          <p:nvPr userDrawn="1"/>
        </p:nvPicPr>
        <p:blipFill>
          <a:blip>
            <a:extLst>
              <a:ext uri="{96DAC541-7B7A-43D3-8B79-37D633B846F1}">
                <asvg:svgBlip xmlns:asvg="http://schemas.microsoft.com/office/drawing/2016/SVG/main" r:embed="rId2"/>
              </a:ext>
            </a:extLst>
          </a:blip>
          <a:srcRect l="-8322" t="-1021" r="50170" b="50198"/>
          <a:stretch/>
        </p:blipFill>
        <p:spPr>
          <a:xfrm>
            <a:off x="7743554" y="2955074"/>
            <a:ext cx="4448446" cy="3887772"/>
          </a:xfrm>
          <a:prstGeom prst="rect">
            <a:avLst/>
          </a:prstGeom>
        </p:spPr>
      </p:pic>
    </p:spTree>
    <p:extLst>
      <p:ext uri="{BB962C8B-B14F-4D97-AF65-F5344CB8AC3E}">
        <p14:creationId xmlns:p14="http://schemas.microsoft.com/office/powerpoint/2010/main" val="293636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2 charcoal">
    <p:bg>
      <p:bgPr>
        <a:solidFill>
          <a:srgbClr val="2D2D2C"/>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ACB3805-00B5-D721-AB94-3526BE019488}"/>
              </a:ext>
            </a:extLst>
          </p:cNvPr>
          <p:cNvSpPr/>
          <p:nvPr userDrawn="1"/>
        </p:nvSpPr>
        <p:spPr>
          <a:xfrm>
            <a:off x="-7951" y="1876789"/>
            <a:ext cx="8432425" cy="4981211"/>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rgbClr val="3A3A37"/>
          </a:solidFill>
        </p:spPr>
        <p:txBody>
          <a:bodyPr wrap="square" lIns="0" tIns="0" rIns="0" bIns="0" rtlCol="0"/>
          <a:lstStyle/>
          <a:p>
            <a:pPr defTabSz="914430">
              <a:defRPr/>
            </a:pPr>
            <a:endParaRPr sz="1351">
              <a:solidFill>
                <a:prstClr val="black"/>
              </a:solidFill>
              <a:latin typeface="Arial Narrow" panose="020B0604020202020204" pitchFamily="34" charset="0"/>
            </a:endParaRPr>
          </a:p>
        </p:txBody>
      </p:sp>
      <p:pic>
        <p:nvPicPr>
          <p:cNvPr id="5" name="Picture 4">
            <a:extLst>
              <a:ext uri="{FF2B5EF4-FFF2-40B4-BE49-F238E27FC236}">
                <a16:creationId xmlns:a16="http://schemas.microsoft.com/office/drawing/2014/main" id="{18DA1FF8-1A8D-47EA-83B6-A7BC7CF2B368}"/>
              </a:ext>
            </a:extLst>
          </p:cNvPr>
          <p:cNvPicPr>
            <a:picLocks noChangeAspect="1"/>
          </p:cNvPicPr>
          <p:nvPr userDrawn="1"/>
        </p:nvPicPr>
        <p:blipFill>
          <a:blip r:embed="rId2"/>
          <a:stretch>
            <a:fillRect/>
          </a:stretch>
        </p:blipFill>
        <p:spPr>
          <a:xfrm>
            <a:off x="735563" y="698452"/>
            <a:ext cx="1557677" cy="359687"/>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698145" y="3207135"/>
            <a:ext cx="6982816" cy="1764277"/>
          </a:xfrm>
          <a:prstGeom prst="rect">
            <a:avLst/>
          </a:prstGeom>
        </p:spPr>
        <p:txBody>
          <a:bodyPr lIns="0" tIns="0" rIns="0" bIns="0" anchor="b" anchorCtr="0"/>
          <a:lstStyle>
            <a:lvl1pPr>
              <a:defRPr sz="5000" b="1" i="0">
                <a:solidFill>
                  <a:schemeClr val="bg1"/>
                </a:solidFill>
                <a:latin typeface="Work Sans" pitchFamily="2" charset="77"/>
              </a:defRPr>
            </a:lvl1pPr>
          </a:lstStyle>
          <a:p>
            <a:r>
              <a:rPr lang="en-US" dirty="0"/>
              <a:t>Intro slide header. </a:t>
            </a:r>
            <a:br>
              <a:rPr lang="en-US" dirty="0"/>
            </a:br>
            <a:r>
              <a:rPr lang="en-US" dirty="0"/>
              <a:t>Please use up to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736562" y="6138555"/>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4" name="Rectangle 3">
            <a:extLst>
              <a:ext uri="{FF2B5EF4-FFF2-40B4-BE49-F238E27FC236}">
                <a16:creationId xmlns:a16="http://schemas.microsoft.com/office/drawing/2014/main" id="{B70148E2-5057-DBA5-2DBE-DBA7749B76A8}"/>
              </a:ext>
            </a:extLst>
          </p:cNvPr>
          <p:cNvSpPr/>
          <p:nvPr userDrawn="1"/>
        </p:nvSpPr>
        <p:spPr>
          <a:xfrm>
            <a:off x="735563" y="5502400"/>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361841"/>
      </p:ext>
    </p:extLst>
  </p:cSld>
  <p:clrMapOvr>
    <a:masterClrMapping/>
  </p:clrMapOvr>
  <p:extLst>
    <p:ext uri="{DCECCB84-F9BA-43D5-87BE-67443E8EF086}">
      <p15:sldGuideLst xmlns:p15="http://schemas.microsoft.com/office/powerpoint/2012/main">
        <p15:guide id="1" pos="461"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dome 2 charcoal">
    <p:bg>
      <p:bgPr>
        <a:solidFill>
          <a:srgbClr val="2D2D2C"/>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69F15BF-0FDF-E593-51EA-440C6B708879}"/>
              </a:ext>
            </a:extLst>
          </p:cNvPr>
          <p:cNvPicPr>
            <a:picLocks noChangeAspect="1"/>
          </p:cNvPicPr>
          <p:nvPr userDrawn="1"/>
        </p:nvPicPr>
        <p:blipFill>
          <a:blip>
            <a:extLst>
              <a:ext uri="{96DAC541-7B7A-43D3-8B79-37D633B846F1}">
                <asvg:svgBlip xmlns:asvg="http://schemas.microsoft.com/office/drawing/2016/SVG/main" r:embed="rId2"/>
              </a:ext>
            </a:extLst>
          </a:blip>
          <a:srcRect l="-8322" t="-1021" r="50170" b="50198"/>
          <a:stretch/>
        </p:blipFill>
        <p:spPr>
          <a:xfrm>
            <a:off x="7743554" y="2955074"/>
            <a:ext cx="4448446" cy="3887772"/>
          </a:xfrm>
          <a:prstGeom prst="rect">
            <a:avLst/>
          </a:prstGeom>
        </p:spPr>
      </p:pic>
    </p:spTree>
    <p:extLst>
      <p:ext uri="{BB962C8B-B14F-4D97-AF65-F5344CB8AC3E}">
        <p14:creationId xmlns:p14="http://schemas.microsoft.com/office/powerpoint/2010/main" val="9321400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dome 2 grey">
    <p:bg>
      <p:bgPr>
        <a:solidFill>
          <a:srgbClr val="80746B"/>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69F15BF-0FDF-E593-51EA-440C6B708879}"/>
              </a:ext>
            </a:extLst>
          </p:cNvPr>
          <p:cNvPicPr>
            <a:picLocks noChangeAspect="1"/>
          </p:cNvPicPr>
          <p:nvPr userDrawn="1"/>
        </p:nvPicPr>
        <p:blipFill>
          <a:blip>
            <a:extLst>
              <a:ext uri="{96DAC541-7B7A-43D3-8B79-37D633B846F1}">
                <asvg:svgBlip xmlns:asvg="http://schemas.microsoft.com/office/drawing/2016/SVG/main" r:embed="rId2"/>
              </a:ext>
            </a:extLst>
          </a:blip>
          <a:srcRect l="-8322" t="-1021" r="50170" b="50198"/>
          <a:stretch/>
        </p:blipFill>
        <p:spPr>
          <a:xfrm>
            <a:off x="7743554" y="2955074"/>
            <a:ext cx="4448446" cy="3887772"/>
          </a:xfrm>
          <a:prstGeom prst="rect">
            <a:avLst/>
          </a:prstGeom>
        </p:spPr>
      </p:pic>
    </p:spTree>
    <p:extLst>
      <p:ext uri="{BB962C8B-B14F-4D97-AF65-F5344CB8AC3E}">
        <p14:creationId xmlns:p14="http://schemas.microsoft.com/office/powerpoint/2010/main" val="16728747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dome 2 blue">
    <p:bg>
      <p:bgPr>
        <a:solidFill>
          <a:srgbClr val="636D77"/>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69F15BF-0FDF-E593-51EA-440C6B708879}"/>
              </a:ext>
            </a:extLst>
          </p:cNvPr>
          <p:cNvPicPr>
            <a:picLocks noChangeAspect="1"/>
          </p:cNvPicPr>
          <p:nvPr userDrawn="1"/>
        </p:nvPicPr>
        <p:blipFill>
          <a:blip>
            <a:extLst>
              <a:ext uri="{96DAC541-7B7A-43D3-8B79-37D633B846F1}">
                <asvg:svgBlip xmlns:asvg="http://schemas.microsoft.com/office/drawing/2016/SVG/main" r:embed="rId2"/>
              </a:ext>
            </a:extLst>
          </a:blip>
          <a:srcRect l="-8322" t="-1021" r="50170" b="50198"/>
          <a:stretch/>
        </p:blipFill>
        <p:spPr>
          <a:xfrm>
            <a:off x="7743554" y="2955074"/>
            <a:ext cx="4448446" cy="3887772"/>
          </a:xfrm>
          <a:prstGeom prst="rect">
            <a:avLst/>
          </a:prstGeom>
        </p:spPr>
      </p:pic>
    </p:spTree>
    <p:extLst>
      <p:ext uri="{BB962C8B-B14F-4D97-AF65-F5344CB8AC3E}">
        <p14:creationId xmlns:p14="http://schemas.microsoft.com/office/powerpoint/2010/main" val="1862094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dome 2 green">
    <p:bg>
      <p:bgPr>
        <a:solidFill>
          <a:srgbClr val="67796C"/>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69F15BF-0FDF-E593-51EA-440C6B708879}"/>
              </a:ext>
            </a:extLst>
          </p:cNvPr>
          <p:cNvPicPr>
            <a:picLocks noChangeAspect="1"/>
          </p:cNvPicPr>
          <p:nvPr userDrawn="1"/>
        </p:nvPicPr>
        <p:blipFill>
          <a:blip>
            <a:extLst>
              <a:ext uri="{96DAC541-7B7A-43D3-8B79-37D633B846F1}">
                <asvg:svgBlip xmlns:asvg="http://schemas.microsoft.com/office/drawing/2016/SVG/main" r:embed="rId2"/>
              </a:ext>
            </a:extLst>
          </a:blip>
          <a:srcRect l="-8322" t="-1021" r="50170" b="50198"/>
          <a:stretch/>
        </p:blipFill>
        <p:spPr>
          <a:xfrm>
            <a:off x="7743554" y="2955074"/>
            <a:ext cx="4448446" cy="3887772"/>
          </a:xfrm>
          <a:prstGeom prst="rect">
            <a:avLst/>
          </a:prstGeom>
        </p:spPr>
      </p:pic>
    </p:spTree>
    <p:extLst>
      <p:ext uri="{BB962C8B-B14F-4D97-AF65-F5344CB8AC3E}">
        <p14:creationId xmlns:p14="http://schemas.microsoft.com/office/powerpoint/2010/main" val="41630021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dome 2 white">
    <p:bg>
      <p:bgPr>
        <a:solidFill>
          <a:srgbClr val="F2F2F2"/>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69F15BF-0FDF-E593-51EA-440C6B708879}"/>
              </a:ext>
            </a:extLst>
          </p:cNvPr>
          <p:cNvPicPr>
            <a:picLocks noChangeAspect="1"/>
          </p:cNvPicPr>
          <p:nvPr userDrawn="1"/>
        </p:nvPicPr>
        <p:blipFill>
          <a:blip>
            <a:extLst>
              <a:ext uri="{96DAC541-7B7A-43D3-8B79-37D633B846F1}">
                <asvg:svgBlip xmlns:asvg="http://schemas.microsoft.com/office/drawing/2016/SVG/main" r:embed="rId2"/>
              </a:ext>
            </a:extLst>
          </a:blip>
          <a:srcRect l="-8322" t="-1021" r="50170" b="50198"/>
          <a:stretch/>
        </p:blipFill>
        <p:spPr>
          <a:xfrm>
            <a:off x="7743554" y="2955074"/>
            <a:ext cx="4448446" cy="3887772"/>
          </a:xfrm>
          <a:prstGeom prst="rect">
            <a:avLst/>
          </a:prstGeom>
        </p:spPr>
      </p:pic>
    </p:spTree>
    <p:extLst>
      <p:ext uri="{BB962C8B-B14F-4D97-AF65-F5344CB8AC3E}">
        <p14:creationId xmlns:p14="http://schemas.microsoft.com/office/powerpoint/2010/main" val="14493940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dome 3 garnet">
    <p:bg>
      <p:bgPr>
        <a:solidFill>
          <a:srgbClr val="8F001A"/>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AED514A-7D53-F1FB-22D2-456E0A294995}"/>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spTree>
    <p:extLst>
      <p:ext uri="{BB962C8B-B14F-4D97-AF65-F5344CB8AC3E}">
        <p14:creationId xmlns:p14="http://schemas.microsoft.com/office/powerpoint/2010/main" val="16736141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dome 3 charcoal">
    <p:bg>
      <p:bgPr>
        <a:solidFill>
          <a:srgbClr val="2D2D2C"/>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AED514A-7D53-F1FB-22D2-456E0A294995}"/>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spTree>
    <p:extLst>
      <p:ext uri="{BB962C8B-B14F-4D97-AF65-F5344CB8AC3E}">
        <p14:creationId xmlns:p14="http://schemas.microsoft.com/office/powerpoint/2010/main" val="40230190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dome 3 grey">
    <p:bg>
      <p:bgPr>
        <a:solidFill>
          <a:srgbClr val="80746B"/>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AED514A-7D53-F1FB-22D2-456E0A294995}"/>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spTree>
    <p:extLst>
      <p:ext uri="{BB962C8B-B14F-4D97-AF65-F5344CB8AC3E}">
        <p14:creationId xmlns:p14="http://schemas.microsoft.com/office/powerpoint/2010/main" val="31138626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dome 3 blue">
    <p:bg>
      <p:bgPr>
        <a:solidFill>
          <a:srgbClr val="636D77"/>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AED514A-7D53-F1FB-22D2-456E0A294995}"/>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spTree>
    <p:extLst>
      <p:ext uri="{BB962C8B-B14F-4D97-AF65-F5344CB8AC3E}">
        <p14:creationId xmlns:p14="http://schemas.microsoft.com/office/powerpoint/2010/main" val="28765610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dome 3 green">
    <p:bg>
      <p:bgPr>
        <a:solidFill>
          <a:srgbClr val="67796C"/>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AED514A-7D53-F1FB-22D2-456E0A294995}"/>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spTree>
    <p:extLst>
      <p:ext uri="{BB962C8B-B14F-4D97-AF65-F5344CB8AC3E}">
        <p14:creationId xmlns:p14="http://schemas.microsoft.com/office/powerpoint/2010/main" val="235239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2 greay">
    <p:bg>
      <p:bgPr>
        <a:solidFill>
          <a:srgbClr val="80746B"/>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ACB3805-00B5-D721-AB94-3526BE019488}"/>
              </a:ext>
            </a:extLst>
          </p:cNvPr>
          <p:cNvSpPr/>
          <p:nvPr userDrawn="1"/>
        </p:nvSpPr>
        <p:spPr>
          <a:xfrm>
            <a:off x="-7951" y="1876789"/>
            <a:ext cx="8432425" cy="4981211"/>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rgbClr val="908681"/>
          </a:solidFill>
        </p:spPr>
        <p:txBody>
          <a:bodyPr wrap="square" lIns="0" tIns="0" rIns="0" bIns="0" rtlCol="0"/>
          <a:lstStyle/>
          <a:p>
            <a:pPr defTabSz="914430">
              <a:defRPr/>
            </a:pPr>
            <a:endParaRPr sz="1351">
              <a:solidFill>
                <a:prstClr val="black"/>
              </a:solidFill>
              <a:latin typeface="Arial Narrow" panose="020B0604020202020204" pitchFamily="34" charset="0"/>
            </a:endParaRPr>
          </a:p>
        </p:txBody>
      </p:sp>
      <p:pic>
        <p:nvPicPr>
          <p:cNvPr id="5" name="Picture 4">
            <a:extLst>
              <a:ext uri="{FF2B5EF4-FFF2-40B4-BE49-F238E27FC236}">
                <a16:creationId xmlns:a16="http://schemas.microsoft.com/office/drawing/2014/main" id="{18DA1FF8-1A8D-47EA-83B6-A7BC7CF2B368}"/>
              </a:ext>
            </a:extLst>
          </p:cNvPr>
          <p:cNvPicPr>
            <a:picLocks noChangeAspect="1"/>
          </p:cNvPicPr>
          <p:nvPr userDrawn="1"/>
        </p:nvPicPr>
        <p:blipFill>
          <a:blip r:embed="rId2"/>
          <a:stretch>
            <a:fillRect/>
          </a:stretch>
        </p:blipFill>
        <p:spPr>
          <a:xfrm>
            <a:off x="735563" y="698452"/>
            <a:ext cx="1557677" cy="359687"/>
          </a:xfrm>
          <a:prstGeom prst="rect">
            <a:avLst/>
          </a:prstGeom>
        </p:spPr>
      </p:pic>
      <p:sp>
        <p:nvSpPr>
          <p:cNvPr id="9" name="Title 1">
            <a:extLst>
              <a:ext uri="{FF2B5EF4-FFF2-40B4-BE49-F238E27FC236}">
                <a16:creationId xmlns:a16="http://schemas.microsoft.com/office/drawing/2014/main" id="{571C6373-F5A5-C6C3-44E2-D0CF494E90E5}"/>
              </a:ext>
            </a:extLst>
          </p:cNvPr>
          <p:cNvSpPr>
            <a:spLocks noGrp="1"/>
          </p:cNvSpPr>
          <p:nvPr>
            <p:ph type="title" hasCustomPrompt="1"/>
          </p:nvPr>
        </p:nvSpPr>
        <p:spPr>
          <a:xfrm>
            <a:off x="698145" y="3207135"/>
            <a:ext cx="6982816" cy="1764277"/>
          </a:xfrm>
          <a:prstGeom prst="rect">
            <a:avLst/>
          </a:prstGeom>
        </p:spPr>
        <p:txBody>
          <a:bodyPr lIns="0" tIns="0" rIns="0" bIns="0" anchor="b" anchorCtr="0"/>
          <a:lstStyle>
            <a:lvl1pPr>
              <a:defRPr sz="5000" b="1" i="0">
                <a:solidFill>
                  <a:schemeClr val="bg1"/>
                </a:solidFill>
                <a:latin typeface="Work Sans" pitchFamily="2" charset="77"/>
              </a:defRPr>
            </a:lvl1pPr>
          </a:lstStyle>
          <a:p>
            <a:r>
              <a:rPr lang="en-US" dirty="0"/>
              <a:t>Intro slide header. </a:t>
            </a:r>
            <a:br>
              <a:rPr lang="en-US" dirty="0"/>
            </a:br>
            <a:r>
              <a:rPr lang="en-US" dirty="0"/>
              <a:t>Please use up to  three lines.  </a:t>
            </a:r>
          </a:p>
        </p:txBody>
      </p:sp>
      <p:sp>
        <p:nvSpPr>
          <p:cNvPr id="21" name="Text Placeholder 20">
            <a:extLst>
              <a:ext uri="{FF2B5EF4-FFF2-40B4-BE49-F238E27FC236}">
                <a16:creationId xmlns:a16="http://schemas.microsoft.com/office/drawing/2014/main" id="{5DFBDA76-CCF2-2A9C-7CA4-3F033502ADF4}"/>
              </a:ext>
            </a:extLst>
          </p:cNvPr>
          <p:cNvSpPr>
            <a:spLocks noGrp="1"/>
          </p:cNvSpPr>
          <p:nvPr>
            <p:ph type="body" sz="quarter" idx="10" hasCustomPrompt="1"/>
          </p:nvPr>
        </p:nvSpPr>
        <p:spPr>
          <a:xfrm>
            <a:off x="736562" y="6138555"/>
            <a:ext cx="3582987" cy="153866"/>
          </a:xfrm>
          <a:prstGeom prst="rect">
            <a:avLst/>
          </a:prstGeom>
        </p:spPr>
        <p:txBody>
          <a:bodyPr lIns="0" tIns="0" rIns="0" bIns="0"/>
          <a:lstStyle>
            <a:lvl1pPr marL="0" indent="0">
              <a:buNone/>
              <a:defRPr sz="1000" spc="300">
                <a:solidFill>
                  <a:schemeClr val="bg1"/>
                </a:solidFill>
                <a:latin typeface="Work Sans" pitchFamily="2" charset="77"/>
              </a:defRPr>
            </a:lvl1pPr>
          </a:lstStyle>
          <a:p>
            <a:pPr lvl="0"/>
            <a:r>
              <a:rPr lang="en-US" dirty="0"/>
              <a:t>NAME OF FACULTY OR DEPARTMENT</a:t>
            </a:r>
          </a:p>
        </p:txBody>
      </p:sp>
      <p:sp>
        <p:nvSpPr>
          <p:cNvPr id="4" name="Rectangle 3">
            <a:extLst>
              <a:ext uri="{FF2B5EF4-FFF2-40B4-BE49-F238E27FC236}">
                <a16:creationId xmlns:a16="http://schemas.microsoft.com/office/drawing/2014/main" id="{1ECD8C34-13FE-74AE-AF9B-E58DF3A2995A}"/>
              </a:ext>
            </a:extLst>
          </p:cNvPr>
          <p:cNvSpPr/>
          <p:nvPr userDrawn="1"/>
        </p:nvSpPr>
        <p:spPr>
          <a:xfrm>
            <a:off x="735563" y="5502400"/>
            <a:ext cx="900000" cy="180000"/>
          </a:xfrm>
          <a:prstGeom prst="rect">
            <a:avLst/>
          </a:prstGeom>
          <a:solidFill>
            <a:srgbClr val="8F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142190"/>
      </p:ext>
    </p:extLst>
  </p:cSld>
  <p:clrMapOvr>
    <a:masterClrMapping/>
  </p:clrMapOvr>
  <p:extLst>
    <p:ext uri="{DCECCB84-F9BA-43D5-87BE-67443E8EF086}">
      <p15:sldGuideLst xmlns:p15="http://schemas.microsoft.com/office/powerpoint/2012/main">
        <p15:guide id="1" pos="461"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dome 3 white">
    <p:bg>
      <p:bgPr>
        <a:solidFill>
          <a:srgbClr val="F2F2F2"/>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AED514A-7D53-F1FB-22D2-456E0A294995}"/>
              </a:ext>
            </a:extLst>
          </p:cNvPr>
          <p:cNvPicPr>
            <a:picLocks noChangeAspect="1"/>
          </p:cNvPicPr>
          <p:nvPr userDrawn="1"/>
        </p:nvPicPr>
        <p:blipFill>
          <a:blip>
            <a:extLst>
              <a:ext uri="{96DAC541-7B7A-43D3-8B79-37D633B846F1}">
                <asvg:svgBlip xmlns:asvg="http://schemas.microsoft.com/office/drawing/2016/SVG/main" r:embed="rId2"/>
              </a:ext>
            </a:extLst>
          </a:blip>
          <a:srcRect l="-6416" r="54636"/>
          <a:stretch/>
        </p:blipFill>
        <p:spPr>
          <a:xfrm>
            <a:off x="8625983" y="0"/>
            <a:ext cx="3566017" cy="6886774"/>
          </a:xfrm>
          <a:prstGeom prst="rect">
            <a:avLst/>
          </a:prstGeom>
        </p:spPr>
      </p:pic>
    </p:spTree>
    <p:extLst>
      <p:ext uri="{BB962C8B-B14F-4D97-AF65-F5344CB8AC3E}">
        <p14:creationId xmlns:p14="http://schemas.microsoft.com/office/powerpoint/2010/main" val="4186175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garnet">
    <p:bg>
      <p:bgPr>
        <a:solidFill>
          <a:srgbClr val="8F001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6358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charcoal">
    <p:bg>
      <p:bgPr>
        <a:solidFill>
          <a:srgbClr val="2D2D2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1271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grey">
    <p:bg>
      <p:bgPr>
        <a:solidFill>
          <a:srgbClr val="80746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2401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rgbClr val="636D7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2716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green">
    <p:bg>
      <p:bgPr>
        <a:solidFill>
          <a:srgbClr val="67796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5976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2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7525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7237708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123611"/>
      </p:ext>
    </p:extLst>
  </p:cSld>
  <p:clrMap bg1="lt1" tx1="dk1" bg2="lt2" tx2="dk2" accent1="accent1" accent2="accent2" accent3="accent3" accent4="accent4" accent5="accent5" accent6="accent6" hlink="hlink" folHlink="folHlink"/>
  <p:sldLayoutIdLst>
    <p:sldLayoutId id="2147483818" r:id="rId1"/>
    <p:sldLayoutId id="2147484060" r:id="rId2"/>
    <p:sldLayoutId id="2147484061" r:id="rId3"/>
    <p:sldLayoutId id="2147484062" r:id="rId4"/>
    <p:sldLayoutId id="2147484063" r:id="rId5"/>
    <p:sldLayoutId id="2147484064" r:id="rId6"/>
    <p:sldLayoutId id="2147483729" r:id="rId7"/>
    <p:sldLayoutId id="2147484075" r:id="rId8"/>
    <p:sldLayoutId id="2147484076" r:id="rId9"/>
    <p:sldLayoutId id="2147484077" r:id="rId10"/>
    <p:sldLayoutId id="2147484078" r:id="rId11"/>
    <p:sldLayoutId id="2147484079" r:id="rId12"/>
    <p:sldLayoutId id="2147484065" r:id="rId13"/>
    <p:sldLayoutId id="2147483725" r:id="rId14"/>
    <p:sldLayoutId id="2147484066" r:id="rId15"/>
    <p:sldLayoutId id="2147484067" r:id="rId16"/>
    <p:sldLayoutId id="2147484068" r:id="rId17"/>
    <p:sldLayoutId id="2147484069" r:id="rId18"/>
    <p:sldLayoutId id="2147483838" r:id="rId19"/>
    <p:sldLayoutId id="2147484070" r:id="rId20"/>
    <p:sldLayoutId id="2147484071" r:id="rId21"/>
    <p:sldLayoutId id="2147484072" r:id="rId22"/>
    <p:sldLayoutId id="2147484073" r:id="rId23"/>
    <p:sldLayoutId id="2147484074" r:id="rId24"/>
    <p:sldLayoutId id="2147484085" r:id="rId25"/>
    <p:sldLayoutId id="2147484086" r:id="rId26"/>
    <p:sldLayoutId id="2147484087" r:id="rId27"/>
    <p:sldLayoutId id="2147484088" r:id="rId28"/>
    <p:sldLayoutId id="2147484089" r:id="rId29"/>
    <p:sldLayoutId id="2147484090" r:id="rId30"/>
    <p:sldLayoutId id="2147484093" r:id="rId31"/>
    <p:sldLayoutId id="2147484094" r:id="rId32"/>
    <p:sldLayoutId id="2147484095" r:id="rId33"/>
    <p:sldLayoutId id="2147484096" r:id="rId34"/>
    <p:sldLayoutId id="2147484097" r:id="rId35"/>
    <p:sldLayoutId id="2147483737" r:id="rId36"/>
    <p:sldLayoutId id="2147484115" r:id="rId37"/>
    <p:sldLayoutId id="2147483745" r:id="rId38"/>
    <p:sldLayoutId id="2147484116" r:id="rId39"/>
    <p:sldLayoutId id="2147484117" r:id="rId40"/>
    <p:sldLayoutId id="2147484118" r:id="rId41"/>
    <p:sldLayoutId id="2147484119" r:id="rId42"/>
    <p:sldLayoutId id="2147484133" r:id="rId43"/>
    <p:sldLayoutId id="2147484210" r:id="rId44"/>
    <p:sldLayoutId id="2147484209" r:id="rId45"/>
    <p:sldLayoutId id="2147483765" r:id="rId46"/>
    <p:sldLayoutId id="2147483771" r:id="rId47"/>
    <p:sldLayoutId id="2147483776" r:id="rId48"/>
    <p:sldLayoutId id="2147484139" r:id="rId49"/>
    <p:sldLayoutId id="2147484141" r:id="rId50"/>
    <p:sldLayoutId id="2147484140" r:id="rId51"/>
    <p:sldLayoutId id="2147484142" r:id="rId52"/>
    <p:sldLayoutId id="2147484143" r:id="rId53"/>
    <p:sldLayoutId id="2147484144" r:id="rId54"/>
    <p:sldLayoutId id="2147484145" r:id="rId55"/>
    <p:sldLayoutId id="2147484147" r:id="rId56"/>
    <p:sldLayoutId id="2147484146" r:id="rId57"/>
    <p:sldLayoutId id="2147484148" r:id="rId58"/>
    <p:sldLayoutId id="2147484149" r:id="rId59"/>
    <p:sldLayoutId id="2147483767" r:id="rId60"/>
    <p:sldLayoutId id="2147484134" r:id="rId61"/>
    <p:sldLayoutId id="2147484135" r:id="rId62"/>
    <p:sldLayoutId id="2147484136" r:id="rId63"/>
    <p:sldLayoutId id="2147484137" r:id="rId64"/>
    <p:sldLayoutId id="2147484138" r:id="rId65"/>
    <p:sldLayoutId id="2147483796" r:id="rId66"/>
    <p:sldLayoutId id="2147484182" r:id="rId67"/>
    <p:sldLayoutId id="2147484183" r:id="rId68"/>
    <p:sldLayoutId id="2147484184" r:id="rId69"/>
    <p:sldLayoutId id="2147484185" r:id="rId70"/>
    <p:sldLayoutId id="2147484186" r:id="rId71"/>
    <p:sldLayoutId id="2147483806" r:id="rId72"/>
    <p:sldLayoutId id="2147484211" r:id="rId73"/>
    <p:sldLayoutId id="2147484201" r:id="rId74"/>
    <p:sldLayoutId id="2147484035" r:id="rId75"/>
    <p:sldLayoutId id="2147484036" r:id="rId76"/>
    <p:sldLayoutId id="2147484037" r:id="rId77"/>
    <p:sldLayoutId id="2147484038" r:id="rId78"/>
    <p:sldLayoutId id="2147484194" r:id="rId79"/>
    <p:sldLayoutId id="2147484195" r:id="rId80"/>
    <p:sldLayoutId id="2147484196" r:id="rId81"/>
    <p:sldLayoutId id="2147484197" r:id="rId82"/>
    <p:sldLayoutId id="2147484198" r:id="rId83"/>
    <p:sldLayoutId id="2147484199" r:id="rId84"/>
    <p:sldLayoutId id="2147484200" r:id="rId85"/>
    <p:sldLayoutId id="2147484202" r:id="rId86"/>
    <p:sldLayoutId id="2147484203" r:id="rId87"/>
    <p:sldLayoutId id="2147484205" r:id="rId88"/>
    <p:sldLayoutId id="2147484204" r:id="rId89"/>
    <p:sldLayoutId id="2147484206" r:id="rId90"/>
    <p:sldLayoutId id="2147484040" r:id="rId91"/>
    <p:sldLayoutId id="2147484041" r:id="rId92"/>
    <p:sldLayoutId id="2147484042" r:id="rId93"/>
    <p:sldLayoutId id="2147484043" r:id="rId94"/>
    <p:sldLayoutId id="2147484044" r:id="rId95"/>
    <p:sldLayoutId id="2147484045" r:id="rId96"/>
    <p:sldLayoutId id="2147484212" r:id="rId9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7.xml"/><Relationship Id="rId7"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hyperlink" Target="https://groups.niso.org/higherlogic/ws/public/download/17446/Understanding%20Metadata.pdf" TargetMode="External"/><Relationship Id="rId3" Type="http://schemas.openxmlformats.org/officeDocument/2006/relationships/slideLayout" Target="../slideLayouts/slideLayout97.xml"/><Relationship Id="rId7" Type="http://schemas.openxmlformats.org/officeDocument/2006/relationships/hyperlink" Target="https://www.canada.ca/en/library-archives/services/heritage/cataloguing/resource-description-access.html" TargetMode="Externa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https://www.ifla.org/wp-content/uploads/2019/05/assets/cataloguing/icp/icp_2016-en.pdf" TargetMode="External"/><Relationship Id="rId5" Type="http://schemas.openxmlformats.org/officeDocument/2006/relationships/image" Target="../media/image1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7.xml"/><Relationship Id="rId7" Type="http://schemas.openxmlformats.org/officeDocument/2006/relationships/hyperlink" Target="https://doi.org/10.5683/SP3/TNANHJ" TargetMode="Externa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hyperlink" Target="https://github.com/yooylee/old-theses-metadata-enhancement" TargetMode="External"/><Relationship Id="rId5" Type="http://schemas.openxmlformats.org/officeDocument/2006/relationships/image" Target="../media/image1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9.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5B3A-D6D5-EC1D-3F5E-B0BDBB5ACD72}"/>
              </a:ext>
            </a:extLst>
          </p:cNvPr>
          <p:cNvSpPr>
            <a:spLocks noGrp="1"/>
          </p:cNvSpPr>
          <p:nvPr>
            <p:ph type="title"/>
          </p:nvPr>
        </p:nvSpPr>
        <p:spPr>
          <a:xfrm>
            <a:off x="622370" y="2810105"/>
            <a:ext cx="9310254" cy="1940705"/>
          </a:xfrm>
        </p:spPr>
        <p:txBody>
          <a:bodyPr/>
          <a:lstStyle/>
          <a:p>
            <a:r>
              <a:rPr lang="en-US" dirty="0"/>
              <a:t>Invisible Expertise in the Age of AI</a:t>
            </a:r>
            <a:br>
              <a:rPr lang="en-US" dirty="0"/>
            </a:br>
            <a:br>
              <a:rPr lang="en-US" dirty="0"/>
            </a:br>
            <a:r>
              <a:rPr lang="en-US" sz="2800" b="0" dirty="0"/>
              <a:t>Rethinking metadata and cataloguing work in library practice</a:t>
            </a:r>
            <a:endParaRPr lang="en-US" dirty="0"/>
          </a:p>
        </p:txBody>
      </p:sp>
      <p:sp>
        <p:nvSpPr>
          <p:cNvPr id="3" name="Text Placeholder 2">
            <a:extLst>
              <a:ext uri="{FF2B5EF4-FFF2-40B4-BE49-F238E27FC236}">
                <a16:creationId xmlns:a16="http://schemas.microsoft.com/office/drawing/2014/main" id="{83049310-CACB-E320-83D4-CAF039A5869F}"/>
              </a:ext>
            </a:extLst>
          </p:cNvPr>
          <p:cNvSpPr>
            <a:spLocks noGrp="1"/>
          </p:cNvSpPr>
          <p:nvPr>
            <p:ph type="body" sz="quarter" idx="10"/>
          </p:nvPr>
        </p:nvSpPr>
        <p:spPr>
          <a:xfrm>
            <a:off x="622370" y="5440738"/>
            <a:ext cx="10533310" cy="350461"/>
          </a:xfrm>
        </p:spPr>
        <p:txBody>
          <a:bodyPr/>
          <a:lstStyle/>
          <a:p>
            <a:r>
              <a:rPr lang="en-US" sz="1800" dirty="0"/>
              <a:t>Yoo Young Lee</a:t>
            </a:r>
          </a:p>
          <a:p>
            <a:r>
              <a:rPr lang="en-US" sz="1800" dirty="0"/>
              <a:t>Head, Metadata and Cataloguing</a:t>
            </a:r>
          </a:p>
          <a:p>
            <a:r>
              <a:rPr lang="en-US" sz="1800" dirty="0"/>
              <a:t>University of Ottawa Library</a:t>
            </a:r>
          </a:p>
          <a:p>
            <a:r>
              <a:rPr lang="fr-CA" sz="1800" dirty="0"/>
              <a:t>2026.05.14</a:t>
            </a:r>
            <a:endParaRPr lang="en-US" sz="1800" dirty="0"/>
          </a:p>
        </p:txBody>
      </p:sp>
    </p:spTree>
    <p:extLst>
      <p:ext uri="{BB962C8B-B14F-4D97-AF65-F5344CB8AC3E}">
        <p14:creationId xmlns:p14="http://schemas.microsoft.com/office/powerpoint/2010/main" val="210789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AB253-CEF7-78E9-C688-F320E938581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A439524-993A-CE3A-2505-C7A783D4AA7E}"/>
              </a:ext>
            </a:extLst>
          </p:cNvPr>
          <p:cNvPicPr>
            <a:picLocks noChangeAspect="1"/>
          </p:cNvPicPr>
          <p:nvPr>
            <p:custDataLst>
              <p:tags r:id="rId1"/>
            </p:custDataLst>
          </p:nvPr>
        </p:nvPicPr>
        <p:blipFill>
          <a:blip r:embed="rId5"/>
          <a:stretch>
            <a:fillRect/>
          </a:stretch>
        </p:blipFill>
        <p:spPr>
          <a:xfrm>
            <a:off x="-4158" y="6583871"/>
            <a:ext cx="12196440" cy="278006"/>
          </a:xfrm>
          <a:prstGeom prst="rect">
            <a:avLst/>
          </a:prstGeom>
        </p:spPr>
      </p:pic>
      <p:grpSp>
        <p:nvGrpSpPr>
          <p:cNvPr id="13" name="Group 12">
            <a:extLst>
              <a:ext uri="{FF2B5EF4-FFF2-40B4-BE49-F238E27FC236}">
                <a16:creationId xmlns:a16="http://schemas.microsoft.com/office/drawing/2014/main" id="{C1263590-4925-81AC-BB55-8EDB4E66B30C}"/>
              </a:ext>
            </a:extLst>
          </p:cNvPr>
          <p:cNvGrpSpPr/>
          <p:nvPr>
            <p:custDataLst>
              <p:tags r:id="rId2"/>
            </p:custDataLst>
          </p:nvPr>
        </p:nvGrpSpPr>
        <p:grpSpPr>
          <a:xfrm>
            <a:off x="-1" y="1728"/>
            <a:ext cx="12193428" cy="384305"/>
            <a:chOff x="-1" y="1728"/>
            <a:chExt cx="12193428" cy="384305"/>
          </a:xfrm>
        </p:grpSpPr>
        <p:pic>
          <p:nvPicPr>
            <p:cNvPr id="7" name="Picture 6">
              <a:extLst>
                <a:ext uri="{FF2B5EF4-FFF2-40B4-BE49-F238E27FC236}">
                  <a16:creationId xmlns:a16="http://schemas.microsoft.com/office/drawing/2014/main" id="{D40172F2-F2DB-E635-4848-FE8D1F97C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728"/>
              <a:ext cx="9144002" cy="384305"/>
            </a:xfrm>
            <a:prstGeom prst="rect">
              <a:avLst/>
            </a:prstGeom>
          </p:spPr>
        </p:pic>
        <p:pic>
          <p:nvPicPr>
            <p:cNvPr id="12" name="Picture 11" descr="Shape, rectangle&#10;&#10;Description automatically generated">
              <a:extLst>
                <a:ext uri="{FF2B5EF4-FFF2-40B4-BE49-F238E27FC236}">
                  <a16:creationId xmlns:a16="http://schemas.microsoft.com/office/drawing/2014/main" id="{E273577A-3C6D-C1C2-0781-4A1977101950}"/>
                </a:ext>
              </a:extLst>
            </p:cNvPr>
            <p:cNvPicPr>
              <a:picLocks noChangeAspect="1"/>
            </p:cNvPicPr>
            <p:nvPr/>
          </p:nvPicPr>
          <p:blipFill rotWithShape="1">
            <a:blip r:embed="rId6">
              <a:extLst>
                <a:ext uri="{28A0092B-C50C-407E-A947-70E740481C1C}">
                  <a14:useLocalDpi xmlns:a14="http://schemas.microsoft.com/office/drawing/2010/main" val="0"/>
                </a:ext>
              </a:extLst>
            </a:blip>
            <a:srcRect l="39332" r="39" b="5607"/>
            <a:stretch/>
          </p:blipFill>
          <p:spPr>
            <a:xfrm>
              <a:off x="6649527" y="1728"/>
              <a:ext cx="5543900" cy="362756"/>
            </a:xfrm>
            <a:prstGeom prst="rect">
              <a:avLst/>
            </a:prstGeom>
          </p:spPr>
        </p:pic>
      </p:grpSp>
      <p:pic>
        <p:nvPicPr>
          <p:cNvPr id="1026" name="Picture 2" descr="uOttawa campus">
            <a:extLst>
              <a:ext uri="{FF2B5EF4-FFF2-40B4-BE49-F238E27FC236}">
                <a16:creationId xmlns:a16="http://schemas.microsoft.com/office/drawing/2014/main" id="{F268BE6A-361E-8080-E7AB-0FC4FEAD06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6412" y="644544"/>
            <a:ext cx="8680352" cy="45504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D706106-B3E5-A8C7-A2F0-7FFC55023709}"/>
              </a:ext>
            </a:extLst>
          </p:cNvPr>
          <p:cNvSpPr txBox="1"/>
          <p:nvPr/>
        </p:nvSpPr>
        <p:spPr>
          <a:xfrm>
            <a:off x="1546413" y="5489299"/>
            <a:ext cx="8680352" cy="646331"/>
          </a:xfrm>
          <a:prstGeom prst="rect">
            <a:avLst/>
          </a:prstGeom>
          <a:noFill/>
        </p:spPr>
        <p:txBody>
          <a:bodyPr wrap="square" lIns="91440" tIns="45720" rIns="91440" bIns="45720" rtlCol="0" anchor="t">
            <a:spAutoFit/>
          </a:bodyPr>
          <a:lstStyle/>
          <a:p>
            <a:r>
              <a:rPr lang="en-CA"/>
              <a:t>The University of Ottawa was established on the traditional, unceded territory of the </a:t>
            </a:r>
            <a:r>
              <a:rPr lang="en-CA" err="1"/>
              <a:t>Omamìwìnini</a:t>
            </a:r>
            <a:r>
              <a:rPr lang="en-CA"/>
              <a:t> </a:t>
            </a:r>
            <a:r>
              <a:rPr lang="en-CA" err="1"/>
              <a:t>Anishnàbeg</a:t>
            </a:r>
            <a:r>
              <a:rPr lang="en-CA"/>
              <a:t> (Algonquin).</a:t>
            </a:r>
          </a:p>
        </p:txBody>
      </p:sp>
      <p:sp>
        <p:nvSpPr>
          <p:cNvPr id="3" name="TextBox 2">
            <a:extLst>
              <a:ext uri="{FF2B5EF4-FFF2-40B4-BE49-F238E27FC236}">
                <a16:creationId xmlns:a16="http://schemas.microsoft.com/office/drawing/2014/main" id="{0C3B68B4-5555-88BD-AFF2-24D7FA091156}"/>
              </a:ext>
            </a:extLst>
          </p:cNvPr>
          <p:cNvSpPr txBox="1"/>
          <p:nvPr/>
        </p:nvSpPr>
        <p:spPr>
          <a:xfrm>
            <a:off x="1546412" y="6224249"/>
            <a:ext cx="9037982" cy="230832"/>
          </a:xfrm>
          <a:prstGeom prst="rect">
            <a:avLst/>
          </a:prstGeom>
          <a:noFill/>
        </p:spPr>
        <p:txBody>
          <a:bodyPr wrap="square" rtlCol="0">
            <a:spAutoFit/>
          </a:bodyPr>
          <a:lstStyle/>
          <a:p>
            <a:r>
              <a:rPr lang="en-US" sz="900" i="1"/>
              <a:t>Image: uOttawa https://</a:t>
            </a:r>
            <a:r>
              <a:rPr lang="en-US" sz="900" i="1" err="1"/>
              <a:t>www.uottawa.ca</a:t>
            </a:r>
            <a:r>
              <a:rPr lang="en-US" sz="900" i="1"/>
              <a:t>/about-us/sites/g/files/bhrskd336/files/styles/max_width_xl_5120px/public/canva-photo-editor_-_2021-04-30t134436.180.png?itok=cChCfti4</a:t>
            </a:r>
          </a:p>
        </p:txBody>
      </p:sp>
    </p:spTree>
    <p:extLst>
      <p:ext uri="{BB962C8B-B14F-4D97-AF65-F5344CB8AC3E}">
        <p14:creationId xmlns:p14="http://schemas.microsoft.com/office/powerpoint/2010/main" val="338499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7400C-FED0-71DB-1250-620E902D5418}"/>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D3034A96-FA50-44A3-D1FE-C529D5C6969D}"/>
              </a:ext>
            </a:extLst>
          </p:cNvPr>
          <p:cNvGrpSpPr/>
          <p:nvPr>
            <p:custDataLst>
              <p:tags r:id="rId1"/>
            </p:custDataLst>
          </p:nvPr>
        </p:nvGrpSpPr>
        <p:grpSpPr>
          <a:xfrm>
            <a:off x="-1" y="1728"/>
            <a:ext cx="12193428" cy="384305"/>
            <a:chOff x="-1" y="1728"/>
            <a:chExt cx="12193428" cy="384305"/>
          </a:xfrm>
        </p:grpSpPr>
        <p:pic>
          <p:nvPicPr>
            <p:cNvPr id="7" name="Picture 6">
              <a:extLst>
                <a:ext uri="{FF2B5EF4-FFF2-40B4-BE49-F238E27FC236}">
                  <a16:creationId xmlns:a16="http://schemas.microsoft.com/office/drawing/2014/main" id="{2D39B367-2285-D0C6-BCC3-7BE6D0CFD4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728"/>
              <a:ext cx="9144002" cy="384305"/>
            </a:xfrm>
            <a:prstGeom prst="rect">
              <a:avLst/>
            </a:prstGeom>
          </p:spPr>
        </p:pic>
        <p:pic>
          <p:nvPicPr>
            <p:cNvPr id="12" name="Picture 11" descr="Shape, rectangle&#10;&#10;Description automatically generated">
              <a:extLst>
                <a:ext uri="{FF2B5EF4-FFF2-40B4-BE49-F238E27FC236}">
                  <a16:creationId xmlns:a16="http://schemas.microsoft.com/office/drawing/2014/main" id="{0A070774-D0C7-CD3D-54B1-C4CD875E50CB}"/>
                </a:ext>
              </a:extLst>
            </p:cNvPr>
            <p:cNvPicPr>
              <a:picLocks noChangeAspect="1"/>
            </p:cNvPicPr>
            <p:nvPr/>
          </p:nvPicPr>
          <p:blipFill rotWithShape="1">
            <a:blip r:embed="rId5">
              <a:extLst>
                <a:ext uri="{28A0092B-C50C-407E-A947-70E740481C1C}">
                  <a14:useLocalDpi xmlns:a14="http://schemas.microsoft.com/office/drawing/2010/main" val="0"/>
                </a:ext>
              </a:extLst>
            </a:blip>
            <a:srcRect l="39332" r="39" b="5607"/>
            <a:stretch/>
          </p:blipFill>
          <p:spPr>
            <a:xfrm>
              <a:off x="6649527" y="1728"/>
              <a:ext cx="5543900" cy="362756"/>
            </a:xfrm>
            <a:prstGeom prst="rect">
              <a:avLst/>
            </a:prstGeom>
          </p:spPr>
        </p:pic>
      </p:grpSp>
      <p:sp>
        <p:nvSpPr>
          <p:cNvPr id="8" name="TextBox 7">
            <a:extLst>
              <a:ext uri="{FF2B5EF4-FFF2-40B4-BE49-F238E27FC236}">
                <a16:creationId xmlns:a16="http://schemas.microsoft.com/office/drawing/2014/main" id="{CE1441D8-CBF9-3C3C-D71D-43AAFD7CDBC5}"/>
              </a:ext>
            </a:extLst>
          </p:cNvPr>
          <p:cNvSpPr txBox="1"/>
          <p:nvPr>
            <p:custDataLst>
              <p:tags r:id="rId2"/>
            </p:custDataLst>
          </p:nvPr>
        </p:nvSpPr>
        <p:spPr>
          <a:xfrm>
            <a:off x="571295" y="864040"/>
            <a:ext cx="10676555"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A21522"/>
                </a:solidFill>
                <a:effectLst/>
                <a:uLnTx/>
                <a:uFillTx/>
                <a:latin typeface="Calibri" panose="020F0502020204030204"/>
                <a:ea typeface="+mn-ea"/>
                <a:cs typeface="+mn-cs"/>
              </a:rPr>
              <a:t>Metadata expertise remains foundational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7DEB12-4CE4-40A1-8AFF-AB4B6C351DC9}"/>
              </a:ext>
            </a:extLst>
          </p:cNvPr>
          <p:cNvSpPr txBox="1"/>
          <p:nvPr/>
        </p:nvSpPr>
        <p:spPr>
          <a:xfrm>
            <a:off x="571295" y="1838976"/>
            <a:ext cx="11049409" cy="3508653"/>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600"/>
              </a:spcAft>
              <a:buClrTx/>
              <a:buSzTx/>
              <a:tabLst/>
              <a:defRPr/>
            </a:pPr>
            <a:r>
              <a:rPr lang="en-CA" sz="2400" b="1" dirty="0">
                <a:solidFill>
                  <a:prstClr val="black"/>
                </a:solidFill>
                <a:latin typeface="Calibri Light" panose="020F0302020204030204"/>
              </a:rPr>
              <a:t>Metadata and cataloguing support core user tasks: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rPr>
              <a:t>Find</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2400" b="1" dirty="0">
                <a:solidFill>
                  <a:prstClr val="black"/>
                </a:solidFill>
                <a:latin typeface="Calibri Light" panose="020F0302020204030204"/>
              </a:rPr>
              <a:t>Identify</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rPr>
              <a:t>Select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2400" b="1" dirty="0">
                <a:solidFill>
                  <a:prstClr val="black"/>
                </a:solidFill>
                <a:latin typeface="Calibri Light" panose="020F0302020204030204"/>
              </a:rPr>
              <a:t>Obtain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R="0" lvl="0" algn="l" defTabSz="914400" rtl="0" eaLnBrk="1" fontAlgn="auto" latinLnBrk="0" hangingPunct="1">
              <a:lnSpc>
                <a:spcPct val="100000"/>
              </a:lnSpc>
              <a:spcBef>
                <a:spcPts val="0"/>
              </a:spcBef>
              <a:spcAft>
                <a:spcPts val="600"/>
              </a:spcAft>
              <a:buClrTx/>
              <a:buSzTx/>
              <a:tabLst/>
              <a:defRPr/>
            </a:pPr>
            <a:r>
              <a:rPr lang="en-CA" sz="2400" b="1" dirty="0">
                <a:solidFill>
                  <a:prstClr val="black"/>
                </a:solidFill>
                <a:latin typeface="Calibri Light" panose="020F0302020204030204"/>
              </a:rPr>
              <a:t>Because these remain core library functions, metadata expertise remains foundational, even as tools and workflows change.</a:t>
            </a:r>
            <a:endPar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 name="TextBox 2">
            <a:extLst>
              <a:ext uri="{FF2B5EF4-FFF2-40B4-BE49-F238E27FC236}">
                <a16:creationId xmlns:a16="http://schemas.microsoft.com/office/drawing/2014/main" id="{F4FFB24F-4DEA-9D75-2BA6-FCBCBAC124A1}"/>
              </a:ext>
            </a:extLst>
          </p:cNvPr>
          <p:cNvSpPr txBox="1"/>
          <p:nvPr/>
        </p:nvSpPr>
        <p:spPr>
          <a:xfrm>
            <a:off x="6217078" y="6340749"/>
            <a:ext cx="597492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Statement of International Cataloguing Principles</a:t>
            </a:r>
            <a:r>
              <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Resource Description and Access</a:t>
            </a:r>
            <a:r>
              <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Understanding metadata</a:t>
            </a:r>
            <a:endPar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33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EEC57-A2E3-8679-43F4-F07EDEA7E50A}"/>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81AEB951-1785-B366-BAB2-A1A7A3EFE8CE}"/>
              </a:ext>
            </a:extLst>
          </p:cNvPr>
          <p:cNvGrpSpPr/>
          <p:nvPr>
            <p:custDataLst>
              <p:tags r:id="rId1"/>
            </p:custDataLst>
          </p:nvPr>
        </p:nvGrpSpPr>
        <p:grpSpPr>
          <a:xfrm>
            <a:off x="-1" y="1728"/>
            <a:ext cx="12193428" cy="384305"/>
            <a:chOff x="-1" y="1728"/>
            <a:chExt cx="12193428" cy="384305"/>
          </a:xfrm>
        </p:grpSpPr>
        <p:pic>
          <p:nvPicPr>
            <p:cNvPr id="7" name="Picture 6">
              <a:extLst>
                <a:ext uri="{FF2B5EF4-FFF2-40B4-BE49-F238E27FC236}">
                  <a16:creationId xmlns:a16="http://schemas.microsoft.com/office/drawing/2014/main" id="{ACC231CE-17CF-3320-EE47-ECDAFD4A38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728"/>
              <a:ext cx="9144002" cy="384305"/>
            </a:xfrm>
            <a:prstGeom prst="rect">
              <a:avLst/>
            </a:prstGeom>
          </p:spPr>
        </p:pic>
        <p:pic>
          <p:nvPicPr>
            <p:cNvPr id="12" name="Picture 11" descr="Shape, rectangle&#10;&#10;Description automatically generated">
              <a:extLst>
                <a:ext uri="{FF2B5EF4-FFF2-40B4-BE49-F238E27FC236}">
                  <a16:creationId xmlns:a16="http://schemas.microsoft.com/office/drawing/2014/main" id="{5D82F472-34F3-C6DB-E839-CAED0F66BAF4}"/>
                </a:ext>
              </a:extLst>
            </p:cNvPr>
            <p:cNvPicPr>
              <a:picLocks noChangeAspect="1"/>
            </p:cNvPicPr>
            <p:nvPr/>
          </p:nvPicPr>
          <p:blipFill rotWithShape="1">
            <a:blip r:embed="rId5">
              <a:extLst>
                <a:ext uri="{28A0092B-C50C-407E-A947-70E740481C1C}">
                  <a14:useLocalDpi xmlns:a14="http://schemas.microsoft.com/office/drawing/2010/main" val="0"/>
                </a:ext>
              </a:extLst>
            </a:blip>
            <a:srcRect l="39332" r="39" b="5607"/>
            <a:stretch/>
          </p:blipFill>
          <p:spPr>
            <a:xfrm>
              <a:off x="6649527" y="1728"/>
              <a:ext cx="5543900" cy="362756"/>
            </a:xfrm>
            <a:prstGeom prst="rect">
              <a:avLst/>
            </a:prstGeom>
          </p:spPr>
        </p:pic>
      </p:grpSp>
      <p:sp>
        <p:nvSpPr>
          <p:cNvPr id="8" name="TextBox 7">
            <a:extLst>
              <a:ext uri="{FF2B5EF4-FFF2-40B4-BE49-F238E27FC236}">
                <a16:creationId xmlns:a16="http://schemas.microsoft.com/office/drawing/2014/main" id="{D4B88677-C75E-27E6-A881-310D6959D88A}"/>
              </a:ext>
            </a:extLst>
          </p:cNvPr>
          <p:cNvSpPr txBox="1"/>
          <p:nvPr>
            <p:custDataLst>
              <p:tags r:id="rId2"/>
            </p:custDataLst>
          </p:nvPr>
        </p:nvSpPr>
        <p:spPr>
          <a:xfrm>
            <a:off x="571295" y="864040"/>
            <a:ext cx="10676555"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A21522"/>
                </a:solidFill>
                <a:effectLst/>
                <a:uLnTx/>
                <a:uFillTx/>
                <a:latin typeface="Calibri" panose="020F0502020204030204"/>
                <a:ea typeface="+mn-ea"/>
                <a:cs typeface="+mn-cs"/>
              </a:rPr>
              <a:t>Limited fit in my context but growing presence broadly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CF95E39-8BE3-8D1F-B28A-29EE43201F4F}"/>
              </a:ext>
            </a:extLst>
          </p:cNvPr>
          <p:cNvSpPr txBox="1"/>
          <p:nvPr/>
        </p:nvSpPr>
        <p:spPr>
          <a:xfrm>
            <a:off x="571295" y="2210284"/>
            <a:ext cx="3619705" cy="461665"/>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600"/>
              </a:spcAft>
              <a:buClrTx/>
              <a:buSzTx/>
              <a:tabLst/>
              <a:defRPr/>
            </a:pPr>
            <a:r>
              <a:rPr lang="en-CA" sz="2400" b="1" dirty="0">
                <a:solidFill>
                  <a:prstClr val="black"/>
                </a:solidFill>
                <a:latin typeface="Calibri Light" panose="020F0302020204030204"/>
              </a:rPr>
              <a:t>Alma AI Metadata Assistant </a:t>
            </a:r>
            <a:endPar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 name="Cross 1">
            <a:extLst>
              <a:ext uri="{FF2B5EF4-FFF2-40B4-BE49-F238E27FC236}">
                <a16:creationId xmlns:a16="http://schemas.microsoft.com/office/drawing/2014/main" id="{1232A6D4-D5AF-9C85-31BF-ED6B79055B70}"/>
              </a:ext>
            </a:extLst>
          </p:cNvPr>
          <p:cNvSpPr/>
          <p:nvPr/>
        </p:nvSpPr>
        <p:spPr>
          <a:xfrm rot="2544658">
            <a:off x="4254499" y="2139499"/>
            <a:ext cx="635000" cy="646331"/>
          </a:xfrm>
          <a:prstGeom prst="plus">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922DCBED-CB2A-664D-F16C-B69A58813ADC}"/>
              </a:ext>
            </a:extLst>
          </p:cNvPr>
          <p:cNvSpPr txBox="1"/>
          <p:nvPr/>
        </p:nvSpPr>
        <p:spPr>
          <a:xfrm>
            <a:off x="571296" y="3000552"/>
            <a:ext cx="3429204" cy="461665"/>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600"/>
              </a:spcAft>
              <a:buClrTx/>
              <a:buSzTx/>
              <a:tabLst/>
              <a:defRPr/>
            </a:pPr>
            <a:r>
              <a:rPr lang="en-CA" sz="2400" b="1" dirty="0" err="1">
                <a:solidFill>
                  <a:prstClr val="black"/>
                </a:solidFill>
                <a:latin typeface="Calibri Light" panose="020F0302020204030204"/>
              </a:rPr>
              <a:t>CatalogerGPT</a:t>
            </a:r>
            <a:endPar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 name="Cross 4">
            <a:extLst>
              <a:ext uri="{FF2B5EF4-FFF2-40B4-BE49-F238E27FC236}">
                <a16:creationId xmlns:a16="http://schemas.microsoft.com/office/drawing/2014/main" id="{619C4A25-E9B6-CBD7-B3CE-88ABC4EC29BD}"/>
              </a:ext>
            </a:extLst>
          </p:cNvPr>
          <p:cNvSpPr/>
          <p:nvPr/>
        </p:nvSpPr>
        <p:spPr>
          <a:xfrm rot="2544658">
            <a:off x="2786123" y="2908218"/>
            <a:ext cx="635000" cy="646331"/>
          </a:xfrm>
          <a:prstGeom prst="plus">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1E73443F-7666-57EB-7D4C-54CF3765F6C0}"/>
              </a:ext>
            </a:extLst>
          </p:cNvPr>
          <p:cNvSpPr txBox="1"/>
          <p:nvPr/>
        </p:nvSpPr>
        <p:spPr>
          <a:xfrm>
            <a:off x="6413295" y="2210283"/>
            <a:ext cx="3619705" cy="461665"/>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600"/>
              </a:spcAft>
              <a:buClrTx/>
              <a:buSzTx/>
              <a:tabLst/>
              <a:defRPr/>
            </a:pPr>
            <a:r>
              <a:rPr lang="en-CA" sz="2400" b="1" dirty="0">
                <a:solidFill>
                  <a:prstClr val="black"/>
                </a:solidFill>
                <a:latin typeface="Calibri Light" panose="020F0302020204030204"/>
              </a:rPr>
              <a:t>OCLC: new AI features</a:t>
            </a:r>
            <a:endPar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329D4CFB-3CD6-091D-ADF9-8ECACABDC1EF}"/>
              </a:ext>
            </a:extLst>
          </p:cNvPr>
          <p:cNvSpPr txBox="1"/>
          <p:nvPr/>
        </p:nvSpPr>
        <p:spPr>
          <a:xfrm>
            <a:off x="6381649" y="3000550"/>
            <a:ext cx="4502251" cy="461665"/>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600"/>
              </a:spcAft>
              <a:buClrTx/>
              <a:buSzTx/>
              <a:tabLst/>
              <a:defRPr/>
            </a:pPr>
            <a:r>
              <a:rPr lang="en-CA" sz="2400" b="1" dirty="0">
                <a:solidFill>
                  <a:prstClr val="black"/>
                </a:solidFill>
                <a:latin typeface="Calibri Light" panose="020F0302020204030204"/>
              </a:rPr>
              <a:t>Alma AI metadata enrichment (CZ)</a:t>
            </a:r>
            <a:endPar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20835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A868D-8D26-90FF-2E69-E11B80C7B905}"/>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EF17953D-C5DF-D44D-3041-C3BFFC4218BB}"/>
              </a:ext>
            </a:extLst>
          </p:cNvPr>
          <p:cNvGrpSpPr/>
          <p:nvPr>
            <p:custDataLst>
              <p:tags r:id="rId1"/>
            </p:custDataLst>
          </p:nvPr>
        </p:nvGrpSpPr>
        <p:grpSpPr>
          <a:xfrm>
            <a:off x="-1" y="1728"/>
            <a:ext cx="12193428" cy="384305"/>
            <a:chOff x="-1" y="1728"/>
            <a:chExt cx="12193428" cy="384305"/>
          </a:xfrm>
        </p:grpSpPr>
        <p:pic>
          <p:nvPicPr>
            <p:cNvPr id="7" name="Picture 6">
              <a:extLst>
                <a:ext uri="{FF2B5EF4-FFF2-40B4-BE49-F238E27FC236}">
                  <a16:creationId xmlns:a16="http://schemas.microsoft.com/office/drawing/2014/main" id="{52B2018B-6DF2-1ECE-DF4C-1A21BE02D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728"/>
              <a:ext cx="9144002" cy="384305"/>
            </a:xfrm>
            <a:prstGeom prst="rect">
              <a:avLst/>
            </a:prstGeom>
          </p:spPr>
        </p:pic>
        <p:pic>
          <p:nvPicPr>
            <p:cNvPr id="12" name="Picture 11" descr="Shape, rectangle&#10;&#10;Description automatically generated">
              <a:extLst>
                <a:ext uri="{FF2B5EF4-FFF2-40B4-BE49-F238E27FC236}">
                  <a16:creationId xmlns:a16="http://schemas.microsoft.com/office/drawing/2014/main" id="{7F93E407-D753-8F1D-E847-606E7052DAB3}"/>
                </a:ext>
              </a:extLst>
            </p:cNvPr>
            <p:cNvPicPr>
              <a:picLocks noChangeAspect="1"/>
            </p:cNvPicPr>
            <p:nvPr/>
          </p:nvPicPr>
          <p:blipFill rotWithShape="1">
            <a:blip r:embed="rId5">
              <a:extLst>
                <a:ext uri="{28A0092B-C50C-407E-A947-70E740481C1C}">
                  <a14:useLocalDpi xmlns:a14="http://schemas.microsoft.com/office/drawing/2010/main" val="0"/>
                </a:ext>
              </a:extLst>
            </a:blip>
            <a:srcRect l="39332" r="39" b="5607"/>
            <a:stretch/>
          </p:blipFill>
          <p:spPr>
            <a:xfrm>
              <a:off x="6649527" y="1728"/>
              <a:ext cx="5543900" cy="362756"/>
            </a:xfrm>
            <a:prstGeom prst="rect">
              <a:avLst/>
            </a:prstGeom>
          </p:spPr>
        </p:pic>
      </p:grpSp>
      <p:sp>
        <p:nvSpPr>
          <p:cNvPr id="8" name="TextBox 7">
            <a:extLst>
              <a:ext uri="{FF2B5EF4-FFF2-40B4-BE49-F238E27FC236}">
                <a16:creationId xmlns:a16="http://schemas.microsoft.com/office/drawing/2014/main" id="{B007F13A-5511-8311-CCEC-971F8C1A2608}"/>
              </a:ext>
            </a:extLst>
          </p:cNvPr>
          <p:cNvSpPr txBox="1"/>
          <p:nvPr>
            <p:custDataLst>
              <p:tags r:id="rId2"/>
            </p:custDataLst>
          </p:nvPr>
        </p:nvSpPr>
        <p:spPr>
          <a:xfrm>
            <a:off x="571295" y="864040"/>
            <a:ext cx="10676555"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A21522"/>
                </a:solidFill>
                <a:effectLst/>
                <a:uLnTx/>
                <a:uFillTx/>
                <a:latin typeface="Calibri" panose="020F0502020204030204"/>
                <a:ea typeface="+mn-ea"/>
                <a:cs typeface="+mn-cs"/>
              </a:rPr>
              <a:t>AI for enrichment and access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823C3D6-6237-79B3-155F-404A31635A82}"/>
              </a:ext>
            </a:extLst>
          </p:cNvPr>
          <p:cNvSpPr txBox="1"/>
          <p:nvPr/>
        </p:nvSpPr>
        <p:spPr>
          <a:xfrm>
            <a:off x="571295" y="2210284"/>
            <a:ext cx="11049409" cy="2693045"/>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600"/>
              </a:spcAft>
              <a:buClrTx/>
              <a:buSzTx/>
              <a:tabLst/>
              <a:defRPr/>
            </a:pPr>
            <a:r>
              <a:rPr lang="en-CA" sz="2400" b="1" dirty="0">
                <a:solidFill>
                  <a:prstClr val="black"/>
                </a:solidFill>
                <a:latin typeface="Calibri Light" panose="020F0302020204030204"/>
                <a:hlinkClick r:id="rId6"/>
              </a:rPr>
              <a:t>Legacy theses with limited metadata</a:t>
            </a:r>
            <a:r>
              <a:rPr lang="en-CA" sz="2400" b="1" dirty="0">
                <a:solidFill>
                  <a:prstClr val="black"/>
                </a:solidFill>
                <a:latin typeface="Calibri Light" panose="020F0302020204030204"/>
              </a:rPr>
              <a: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rPr>
              <a:t>Large-scale enrichment was possible.</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CA" sz="2400" b="1" dirty="0">
              <a:solidFill>
                <a:prstClr val="black"/>
              </a:solidFill>
              <a:latin typeface="Calibri Light" panose="020F0302020204030204"/>
            </a:endParaRPr>
          </a:p>
          <a:p>
            <a:pPr marR="0" lvl="0" algn="l" defTabSz="914400" rtl="0" eaLnBrk="1" fontAlgn="auto" latinLnBrk="0" hangingPunct="1">
              <a:lnSpc>
                <a:spcPct val="100000"/>
              </a:lnSpc>
              <a:spcBef>
                <a:spcPts val="0"/>
              </a:spcBef>
              <a:spcAft>
                <a:spcPts val="600"/>
              </a:spcAft>
              <a:buClrTx/>
              <a:buSzTx/>
              <a:tabLst/>
              <a:defRPr/>
            </a:pPr>
            <a:r>
              <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hlinkClick r:id="rId7"/>
              </a:rPr>
              <a:t>AI-assisted translation supported French access</a:t>
            </a:r>
            <a:r>
              <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rPr>
              <a:t>.</a:t>
            </a:r>
          </a:p>
          <a:p>
            <a:pPr marR="0" lvl="0" algn="l" defTabSz="914400" rtl="0" eaLnBrk="1" fontAlgn="auto" latinLnBrk="0" hangingPunct="1">
              <a:lnSpc>
                <a:spcPct val="100000"/>
              </a:lnSpc>
              <a:spcBef>
                <a:spcPts val="0"/>
              </a:spcBef>
              <a:spcAft>
                <a:spcPts val="600"/>
              </a:spcAft>
              <a:buClrTx/>
              <a:buSzTx/>
              <a:tabLst/>
              <a:defRPr/>
            </a:pPr>
            <a:endParaRPr lang="en-CA" sz="2400" b="1" dirty="0">
              <a:solidFill>
                <a:prstClr val="black"/>
              </a:solidFill>
              <a:latin typeface="Calibri Light" panose="020F0302020204030204"/>
            </a:endParaRPr>
          </a:p>
          <a:p>
            <a:pPr marR="0" lvl="0" algn="l" defTabSz="914400" rtl="0" eaLnBrk="1" fontAlgn="auto" latinLnBrk="0" hangingPunct="1">
              <a:lnSpc>
                <a:spcPct val="100000"/>
              </a:lnSpc>
              <a:spcBef>
                <a:spcPts val="0"/>
              </a:spcBef>
              <a:spcAft>
                <a:spcPts val="600"/>
              </a:spcAft>
              <a:buClrTx/>
              <a:buSzTx/>
              <a:tabLst/>
              <a:defRPr/>
            </a:pPr>
            <a:r>
              <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rPr>
              <a:t>Human review remained essential! </a:t>
            </a:r>
          </a:p>
        </p:txBody>
      </p:sp>
    </p:spTree>
    <p:extLst>
      <p:ext uri="{BB962C8B-B14F-4D97-AF65-F5344CB8AC3E}">
        <p14:creationId xmlns:p14="http://schemas.microsoft.com/office/powerpoint/2010/main" val="331113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F280E-DF20-504A-409F-50E1615C0851}"/>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C6DB34F0-05EE-16DB-F7D2-C187D4B9C20B}"/>
              </a:ext>
            </a:extLst>
          </p:cNvPr>
          <p:cNvGrpSpPr/>
          <p:nvPr>
            <p:custDataLst>
              <p:tags r:id="rId1"/>
            </p:custDataLst>
          </p:nvPr>
        </p:nvGrpSpPr>
        <p:grpSpPr>
          <a:xfrm>
            <a:off x="-1" y="1728"/>
            <a:ext cx="12193428" cy="384305"/>
            <a:chOff x="-1" y="1728"/>
            <a:chExt cx="12193428" cy="384305"/>
          </a:xfrm>
        </p:grpSpPr>
        <p:pic>
          <p:nvPicPr>
            <p:cNvPr id="7" name="Picture 6">
              <a:extLst>
                <a:ext uri="{FF2B5EF4-FFF2-40B4-BE49-F238E27FC236}">
                  <a16:creationId xmlns:a16="http://schemas.microsoft.com/office/drawing/2014/main" id="{8C8F24ED-E349-EC1B-E5C4-F6CC2E58C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728"/>
              <a:ext cx="9144002" cy="384305"/>
            </a:xfrm>
            <a:prstGeom prst="rect">
              <a:avLst/>
            </a:prstGeom>
          </p:spPr>
        </p:pic>
        <p:pic>
          <p:nvPicPr>
            <p:cNvPr id="12" name="Picture 11" descr="Shape, rectangle&#10;&#10;Description automatically generated">
              <a:extLst>
                <a:ext uri="{FF2B5EF4-FFF2-40B4-BE49-F238E27FC236}">
                  <a16:creationId xmlns:a16="http://schemas.microsoft.com/office/drawing/2014/main" id="{6904D1E3-7A9F-BB13-803D-6223A3F5FB26}"/>
                </a:ext>
              </a:extLst>
            </p:cNvPr>
            <p:cNvPicPr>
              <a:picLocks noChangeAspect="1"/>
            </p:cNvPicPr>
            <p:nvPr/>
          </p:nvPicPr>
          <p:blipFill rotWithShape="1">
            <a:blip r:embed="rId5">
              <a:extLst>
                <a:ext uri="{28A0092B-C50C-407E-A947-70E740481C1C}">
                  <a14:useLocalDpi xmlns:a14="http://schemas.microsoft.com/office/drawing/2010/main" val="0"/>
                </a:ext>
              </a:extLst>
            </a:blip>
            <a:srcRect l="39332" r="39" b="5607"/>
            <a:stretch/>
          </p:blipFill>
          <p:spPr>
            <a:xfrm>
              <a:off x="6649527" y="1728"/>
              <a:ext cx="5543900" cy="362756"/>
            </a:xfrm>
            <a:prstGeom prst="rect">
              <a:avLst/>
            </a:prstGeom>
          </p:spPr>
        </p:pic>
      </p:grpSp>
      <p:sp>
        <p:nvSpPr>
          <p:cNvPr id="8" name="TextBox 7">
            <a:extLst>
              <a:ext uri="{FF2B5EF4-FFF2-40B4-BE49-F238E27FC236}">
                <a16:creationId xmlns:a16="http://schemas.microsoft.com/office/drawing/2014/main" id="{60F48FA5-DBAD-F194-1725-B3609EFBE6FE}"/>
              </a:ext>
            </a:extLst>
          </p:cNvPr>
          <p:cNvSpPr txBox="1"/>
          <p:nvPr>
            <p:custDataLst>
              <p:tags r:id="rId2"/>
            </p:custDataLst>
          </p:nvPr>
        </p:nvSpPr>
        <p:spPr>
          <a:xfrm>
            <a:off x="571295" y="864040"/>
            <a:ext cx="10676555"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A21522"/>
                </a:solidFill>
                <a:effectLst/>
                <a:uLnTx/>
                <a:uFillTx/>
                <a:latin typeface="Calibri" panose="020F0502020204030204"/>
                <a:ea typeface="+mn-ea"/>
                <a:cs typeface="+mn-cs"/>
              </a:rPr>
              <a:t>Final reflections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C503A4B-A93B-933A-0276-80B3D542FD63}"/>
              </a:ext>
            </a:extLst>
          </p:cNvPr>
          <p:cNvSpPr txBox="1"/>
          <p:nvPr/>
        </p:nvSpPr>
        <p:spPr>
          <a:xfrm>
            <a:off x="571295" y="2210284"/>
            <a:ext cx="11049409" cy="2985433"/>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600"/>
              </a:spcAft>
              <a:buClrTx/>
              <a:buSzTx/>
              <a:tabLst/>
              <a:defRPr/>
            </a:pPr>
            <a:r>
              <a:rPr lang="en-CA" sz="2400" b="1" dirty="0">
                <a:solidFill>
                  <a:prstClr val="black"/>
                </a:solidFill>
                <a:latin typeface="Calibri Light" panose="020F0302020204030204"/>
              </a:rPr>
              <a:t>Metadata expertise remains essential.</a:t>
            </a:r>
            <a:br>
              <a:rPr lang="en-CA" sz="2400" b="1" dirty="0">
                <a:solidFill>
                  <a:prstClr val="black"/>
                </a:solidFill>
                <a:latin typeface="Calibri Light" panose="020F0302020204030204"/>
              </a:rPr>
            </a:br>
            <a:br>
              <a:rPr lang="en-CA" sz="2400" b="1" dirty="0">
                <a:solidFill>
                  <a:prstClr val="black"/>
                </a:solidFill>
                <a:latin typeface="Calibri Light" panose="020F0302020204030204"/>
              </a:rPr>
            </a:br>
            <a:r>
              <a:rPr lang="en-CA" sz="2400" b="1" dirty="0">
                <a:solidFill>
                  <a:prstClr val="black"/>
                </a:solidFill>
                <a:latin typeface="Calibri Light" panose="020F0302020204030204"/>
              </a:rPr>
              <a:t>Current workflows may not reveal AI’s full potential.</a:t>
            </a:r>
          </a:p>
          <a:p>
            <a:pPr marR="0" lvl="0" algn="l" defTabSz="914400" rtl="0" eaLnBrk="1" fontAlgn="auto" latinLnBrk="0" hangingPunct="1">
              <a:lnSpc>
                <a:spcPct val="100000"/>
              </a:lnSpc>
              <a:spcBef>
                <a:spcPts val="0"/>
              </a:spcBef>
              <a:spcAft>
                <a:spcPts val="600"/>
              </a:spcAft>
              <a:buClrTx/>
              <a:buSzTx/>
              <a:tabLst/>
              <a:defRPr/>
            </a:pPr>
            <a:endPar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R="0" lvl="0" algn="l" defTabSz="914400" rtl="0" eaLnBrk="1" fontAlgn="auto" latinLnBrk="0" hangingPunct="1">
              <a:lnSpc>
                <a:spcPct val="100000"/>
              </a:lnSpc>
              <a:spcBef>
                <a:spcPts val="0"/>
              </a:spcBef>
              <a:spcAft>
                <a:spcPts val="600"/>
              </a:spcAft>
              <a:buClrTx/>
              <a:buSzTx/>
              <a:tabLst/>
              <a:defRPr/>
            </a:pPr>
            <a:r>
              <a:rPr lang="en-CA" sz="2400" b="1" dirty="0">
                <a:solidFill>
                  <a:prstClr val="black"/>
                </a:solidFill>
                <a:latin typeface="Calibri Light" panose="020F0302020204030204"/>
              </a:rPr>
              <a:t>We need to be proactive, not reactive.</a:t>
            </a:r>
          </a:p>
          <a:p>
            <a:pPr marR="0" lvl="0" algn="l" defTabSz="914400" rtl="0" eaLnBrk="1" fontAlgn="auto" latinLnBrk="0" hangingPunct="1">
              <a:lnSpc>
                <a:spcPct val="100000"/>
              </a:lnSpc>
              <a:spcBef>
                <a:spcPts val="0"/>
              </a:spcBef>
              <a:spcAft>
                <a:spcPts val="600"/>
              </a:spcAft>
              <a:buClrTx/>
              <a:buSzTx/>
              <a:tabLst/>
              <a:defRPr/>
            </a:pPr>
            <a:endPar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R="0" lvl="0" algn="l" defTabSz="914400" rtl="0" eaLnBrk="1" fontAlgn="auto" latinLnBrk="0" hangingPunct="1">
              <a:lnSpc>
                <a:spcPct val="100000"/>
              </a:lnSpc>
              <a:spcBef>
                <a:spcPts val="0"/>
              </a:spcBef>
              <a:spcAft>
                <a:spcPts val="600"/>
              </a:spcAft>
              <a:buClrTx/>
              <a:buSzTx/>
              <a:tabLst/>
              <a:defRPr/>
            </a:pPr>
            <a:r>
              <a:rPr lang="en-CA" sz="2400" b="1" dirty="0">
                <a:solidFill>
                  <a:prstClr val="black"/>
                </a:solidFill>
                <a:latin typeface="Calibri Light" panose="020F0302020204030204"/>
              </a:rPr>
              <a:t>We do not need to fear AI, but we do need to study it and upskill.</a:t>
            </a:r>
            <a:endPar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3990457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uOttawa 2025 PPT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05-29-uOttawa-PPT-TEMPLATE_WORK_EN_v1" id="{2EEC67E9-FF15-F64F-A3EB-3E35CB95C369}" vid="{2C7D6F8A-2538-0F48-9C62-93539D9413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3A03A3877AB04A8B007AEBBA546E66" ma:contentTypeVersion="27" ma:contentTypeDescription="Create a new document." ma:contentTypeScope="" ma:versionID="b1c8f4fbf8fbd09be9d120c0567edfb3">
  <xsd:schema xmlns:xsd="http://www.w3.org/2001/XMLSchema" xmlns:xs="http://www.w3.org/2001/XMLSchema" xmlns:p="http://schemas.microsoft.com/office/2006/metadata/properties" xmlns:ns2="3899c9d2-d175-40ec-bb2f-3d328f1acffb" xmlns:ns3="049ea1e0-1e6f-40ad-b082-b4123fb2d5a0" targetNamespace="http://schemas.microsoft.com/office/2006/metadata/properties" ma:root="true" ma:fieldsID="daf2cbe34c3cad2ae838cac8693be752" ns2:_="" ns3:_="">
    <xsd:import namespace="3899c9d2-d175-40ec-bb2f-3d328f1acffb"/>
    <xsd:import namespace="049ea1e0-1e6f-40ad-b082-b4123fb2d5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3:TaxCatchAll" minOccurs="0"/>
                <xsd:element ref="ns2:MediaServiceDateTaken" minOccurs="0"/>
                <xsd:element ref="ns2:MediaServiceGenerationTime" minOccurs="0"/>
                <xsd:element ref="ns2:MediaServiceEventHashCode" minOccurs="0"/>
                <xsd:element ref="ns2:lcf76f155ced4ddcb4097134ff3c332f" minOccurs="0"/>
                <xsd:element ref="ns2:MediaServiceLocation" minOccurs="0"/>
                <xsd:element ref="ns2:Contact"/>
                <xsd:element ref="ns2:Cat_x00e9_gorie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9c9d2-d175-40ec-bb2f-3d328f1ac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489762-de54-417b-aa3d-8bc484f7f14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Contact" ma:index="23" ma:displayName="Contact" ma:format="Dropdown" ma:internalName="Contact">
      <xsd:simpleType>
        <xsd:restriction base="dms:Text">
          <xsd:maxLength value="255"/>
        </xsd:restriction>
      </xsd:simpleType>
    </xsd:element>
    <xsd:element name="Cat_x00e9_gories" ma:index="24" nillable="true" ma:displayName="Catégories" ma:format="Dropdown" ma:internalName="Cat_x00e9_gories">
      <xsd:complexType>
        <xsd:complexContent>
          <xsd:extension base="dms:MultiChoice">
            <xsd:sequence>
              <xsd:element name="Value" maxOccurs="unbounded" minOccurs="0" nillable="true">
                <xsd:simpleType>
                  <xsd:restriction base="dms:Choice">
                    <xsd:enumeration value="Web"/>
                    <xsd:enumeration value="Courriels_Emails"/>
                    <xsd:enumeration value="Gabarits_Templates"/>
                    <xsd:enumeration value="Communauté_ Community"/>
                  </xsd:restriction>
                </xsd:simpleType>
              </xsd:element>
            </xsd:sequence>
          </xsd:extension>
        </xsd:complexContent>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9ea1e0-1e6f-40ad-b082-b4123fb2d5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014cc44-531c-400d-a42f-af07532fa303}" ma:internalName="TaxCatchAll" ma:showField="CatchAllData" ma:web="049ea1e0-1e6f-40ad-b082-b4123fb2d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99c9d2-d175-40ec-bb2f-3d328f1acffb">
      <Terms xmlns="http://schemas.microsoft.com/office/infopath/2007/PartnerControls"/>
    </lcf76f155ced4ddcb4097134ff3c332f>
    <Contact xmlns="3899c9d2-d175-40ec-bb2f-3d328f1acffb"/>
    <Cat_x00e9_gories xmlns="3899c9d2-d175-40ec-bb2f-3d328f1acffb" xsi:nil="true"/>
    <TaxCatchAll xmlns="049ea1e0-1e6f-40ad-b082-b4123fb2d5a0" xsi:nil="true"/>
  </documentManagement>
</p:properties>
</file>

<file path=customXml/itemProps1.xml><?xml version="1.0" encoding="utf-8"?>
<ds:datastoreItem xmlns:ds="http://schemas.openxmlformats.org/officeDocument/2006/customXml" ds:itemID="{450009C9-24EA-4F87-8980-A49E9451A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99c9d2-d175-40ec-bb2f-3d328f1acffb"/>
    <ds:schemaRef ds:uri="049ea1e0-1e6f-40ad-b082-b4123fb2d5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AFF86F-7902-41E0-9CE8-DD418BA46622}">
  <ds:schemaRefs>
    <ds:schemaRef ds:uri="http://schemas.microsoft.com/sharepoint/v3/contenttype/forms"/>
  </ds:schemaRefs>
</ds:datastoreItem>
</file>

<file path=customXml/itemProps3.xml><?xml version="1.0" encoding="utf-8"?>
<ds:datastoreItem xmlns:ds="http://schemas.openxmlformats.org/officeDocument/2006/customXml" ds:itemID="{81E0A986-8714-479B-B5E9-DFE107FCB8E9}">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049ea1e0-1e6f-40ad-b082-b4123fb2d5a0"/>
    <ds:schemaRef ds:uri="http://www.w3.org/XML/1998/namespace"/>
    <ds:schemaRef ds:uri="3899c9d2-d175-40ec-bb2f-3d328f1acffb"/>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uOttawa 2025 PPT Theme</Template>
  <TotalTime>3567</TotalTime>
  <Words>1487</Words>
  <Application>Microsoft Macintosh PowerPoint</Application>
  <PresentationFormat>Widescreen</PresentationFormat>
  <Paragraphs>88</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Calibri</vt:lpstr>
      <vt:lpstr>Arial Narrow</vt:lpstr>
      <vt:lpstr>Spectral Light</vt:lpstr>
      <vt:lpstr>Calibri Light</vt:lpstr>
      <vt:lpstr>Spectral</vt:lpstr>
      <vt:lpstr>Wingdings</vt:lpstr>
      <vt:lpstr>Work Sans</vt:lpstr>
      <vt:lpstr>Arial</vt:lpstr>
      <vt:lpstr>uOttawa 2025 PPT Theme</vt:lpstr>
      <vt:lpstr>Invisible Expertise in the Age of AI  Rethinking metadata and cataloguing work in library practice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Giroux</dc:creator>
  <cp:lastModifiedBy>Yoo Young Lee</cp:lastModifiedBy>
  <cp:revision>21</cp:revision>
  <dcterms:created xsi:type="dcterms:W3CDTF">2025-05-29T16:18:05Z</dcterms:created>
  <dcterms:modified xsi:type="dcterms:W3CDTF">2026-05-13T01:34:54Z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0x010100283A03A3877AB04A8B007AEBBA546E66</vt:lpwstr>
  </property>
  <property fmtid="{D5CDD505-2E9C-101B-9397-08002B2CF9AE}" pid="3" name="MediaServiceImageTags">
    <vt:lpwstr/>
  </property>
</Properties>
</file>