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8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8" r:id="rId11"/>
    <p:sldId id="269" r:id="rId12"/>
    <p:sldId id="270" r:id="rId13"/>
    <p:sldId id="271" r:id="rId14"/>
    <p:sldId id="272" r:id="rId15"/>
    <p:sldId id="273" r:id="rId16"/>
    <p:sldId id="275" r:id="rId17"/>
    <p:sldId id="274" r:id="rId18"/>
    <p:sldId id="276" r:id="rId19"/>
    <p:sldId id="277" r:id="rId20"/>
    <p:sldId id="29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sh Boutet" userId="15a8a4f7-3739-491e-8ddb-533d02b37c00" providerId="ADAL" clId="{3ABBF4D5-2E95-4B47-B895-C3476ACFB87D}"/>
    <pc:docChg chg="undo custSel addSld delSld modSld">
      <pc:chgData name="Mish Boutet" userId="15a8a4f7-3739-491e-8ddb-533d02b37c00" providerId="ADAL" clId="{3ABBF4D5-2E95-4B47-B895-C3476ACFB87D}" dt="2026-05-12T18:31:22.918" v="1210" actId="20577"/>
      <pc:docMkLst>
        <pc:docMk/>
      </pc:docMkLst>
      <pc:sldChg chg="modSp new del mod">
        <pc:chgData name="Mish Boutet" userId="15a8a4f7-3739-491e-8ddb-533d02b37c00" providerId="ADAL" clId="{3ABBF4D5-2E95-4B47-B895-C3476ACFB87D}" dt="2026-05-12T16:26:40.532" v="1209" actId="2696"/>
        <pc:sldMkLst>
          <pc:docMk/>
          <pc:sldMk cId="2504362631" sldId="256"/>
        </pc:sldMkLst>
        <pc:spChg chg="mod">
          <ac:chgData name="Mish Boutet" userId="15a8a4f7-3739-491e-8ddb-533d02b37c00" providerId="ADAL" clId="{3ABBF4D5-2E95-4B47-B895-C3476ACFB87D}" dt="2026-05-12T16:26:21.427" v="1171" actId="21"/>
          <ac:spMkLst>
            <pc:docMk/>
            <pc:sldMk cId="2504362631" sldId="256"/>
            <ac:spMk id="2" creationId="{2B04AD3B-B709-9AF6-4215-1BEA14E76F97}"/>
          </ac:spMkLst>
        </pc:spChg>
        <pc:spChg chg="mod">
          <ac:chgData name="Mish Boutet" userId="15a8a4f7-3739-491e-8ddb-533d02b37c00" providerId="ADAL" clId="{3ABBF4D5-2E95-4B47-B895-C3476ACFB87D}" dt="2026-05-12T16:26:02.929" v="1168" actId="6549"/>
          <ac:spMkLst>
            <pc:docMk/>
            <pc:sldMk cId="2504362631" sldId="256"/>
            <ac:spMk id="3" creationId="{EA84EF9E-BC67-867D-5D85-488F28D87AB9}"/>
          </ac:spMkLst>
        </pc:spChg>
      </pc:sldChg>
      <pc:sldChg chg="addSp delSp modSp new mod modClrScheme modAnim chgLayout">
        <pc:chgData name="Mish Boutet" userId="15a8a4f7-3739-491e-8ddb-533d02b37c00" providerId="ADAL" clId="{3ABBF4D5-2E95-4B47-B895-C3476ACFB87D}" dt="2026-05-12T15:54:35.493" v="1043"/>
        <pc:sldMkLst>
          <pc:docMk/>
          <pc:sldMk cId="2915121917" sldId="257"/>
        </pc:sldMkLst>
        <pc:spChg chg="del mod ord">
          <ac:chgData name="Mish Boutet" userId="15a8a4f7-3739-491e-8ddb-533d02b37c00" providerId="ADAL" clId="{3ABBF4D5-2E95-4B47-B895-C3476ACFB87D}" dt="2026-05-12T15:30:23.475" v="67" actId="700"/>
          <ac:spMkLst>
            <pc:docMk/>
            <pc:sldMk cId="2915121917" sldId="257"/>
            <ac:spMk id="2" creationId="{4CCF0130-5180-E200-8AD4-137E8D821667}"/>
          </ac:spMkLst>
        </pc:spChg>
        <pc:spChg chg="del mod ord">
          <ac:chgData name="Mish Boutet" userId="15a8a4f7-3739-491e-8ddb-533d02b37c00" providerId="ADAL" clId="{3ABBF4D5-2E95-4B47-B895-C3476ACFB87D}" dt="2026-05-12T15:30:23.475" v="67" actId="700"/>
          <ac:spMkLst>
            <pc:docMk/>
            <pc:sldMk cId="2915121917" sldId="257"/>
            <ac:spMk id="3" creationId="{90D255B5-62E2-891F-E005-E4B228748300}"/>
          </ac:spMkLst>
        </pc:spChg>
        <pc:spChg chg="add mod ord">
          <ac:chgData name="Mish Boutet" userId="15a8a4f7-3739-491e-8ddb-533d02b37c00" providerId="ADAL" clId="{3ABBF4D5-2E95-4B47-B895-C3476ACFB87D}" dt="2026-05-12T15:54:05.649" v="1026" actId="21"/>
          <ac:spMkLst>
            <pc:docMk/>
            <pc:sldMk cId="2915121917" sldId="257"/>
            <ac:spMk id="4" creationId="{B117DB69-C69A-1AC6-3A63-1004B70CDFCB}"/>
          </ac:spMkLst>
        </pc:spChg>
        <pc:spChg chg="add mod ord">
          <ac:chgData name="Mish Boutet" userId="15a8a4f7-3739-491e-8ddb-533d02b37c00" providerId="ADAL" clId="{3ABBF4D5-2E95-4B47-B895-C3476ACFB87D}" dt="2026-05-12T15:54:26.770" v="1042" actId="403"/>
          <ac:spMkLst>
            <pc:docMk/>
            <pc:sldMk cId="2915121917" sldId="257"/>
            <ac:spMk id="5" creationId="{C49A1A52-81E4-B5BD-EC1A-5D1FC307C874}"/>
          </ac:spMkLst>
        </pc:spChg>
      </pc:sldChg>
      <pc:sldChg chg="addSp delSp modSp new del mod modClrScheme chgLayout">
        <pc:chgData name="Mish Boutet" userId="15a8a4f7-3739-491e-8ddb-533d02b37c00" providerId="ADAL" clId="{3ABBF4D5-2E95-4B47-B895-C3476ACFB87D}" dt="2026-05-12T15:36:16.678" v="164" actId="47"/>
        <pc:sldMkLst>
          <pc:docMk/>
          <pc:sldMk cId="249114884" sldId="258"/>
        </pc:sldMkLst>
        <pc:spChg chg="del mod ord">
          <ac:chgData name="Mish Boutet" userId="15a8a4f7-3739-491e-8ddb-533d02b37c00" providerId="ADAL" clId="{3ABBF4D5-2E95-4B47-B895-C3476ACFB87D}" dt="2026-05-12T15:32:53.962" v="82" actId="700"/>
          <ac:spMkLst>
            <pc:docMk/>
            <pc:sldMk cId="249114884" sldId="258"/>
            <ac:spMk id="2" creationId="{7A580338-EE48-B049-9F90-937D19EEF9B0}"/>
          </ac:spMkLst>
        </pc:spChg>
        <pc:spChg chg="del mod ord">
          <ac:chgData name="Mish Boutet" userId="15a8a4f7-3739-491e-8ddb-533d02b37c00" providerId="ADAL" clId="{3ABBF4D5-2E95-4B47-B895-C3476ACFB87D}" dt="2026-05-12T15:32:53.962" v="82" actId="700"/>
          <ac:spMkLst>
            <pc:docMk/>
            <pc:sldMk cId="249114884" sldId="258"/>
            <ac:spMk id="3" creationId="{ED3906C4-B525-5338-5497-990A07FB50EF}"/>
          </ac:spMkLst>
        </pc:spChg>
        <pc:spChg chg="add del mod ord">
          <ac:chgData name="Mish Boutet" userId="15a8a4f7-3739-491e-8ddb-533d02b37c00" providerId="ADAL" clId="{3ABBF4D5-2E95-4B47-B895-C3476ACFB87D}" dt="2026-05-12T15:33:43.080" v="84" actId="700"/>
          <ac:spMkLst>
            <pc:docMk/>
            <pc:sldMk cId="249114884" sldId="258"/>
            <ac:spMk id="4" creationId="{85282415-7D47-4980-5FCF-89E9715F6035}"/>
          </ac:spMkLst>
        </pc:spChg>
        <pc:spChg chg="add del mod ord">
          <ac:chgData name="Mish Boutet" userId="15a8a4f7-3739-491e-8ddb-533d02b37c00" providerId="ADAL" clId="{3ABBF4D5-2E95-4B47-B895-C3476ACFB87D}" dt="2026-05-12T15:33:43.080" v="84" actId="700"/>
          <ac:spMkLst>
            <pc:docMk/>
            <pc:sldMk cId="249114884" sldId="258"/>
            <ac:spMk id="5" creationId="{C7A707B3-04AA-67A0-352F-BAE52DC16544}"/>
          </ac:spMkLst>
        </pc:spChg>
        <pc:spChg chg="add mod ord">
          <ac:chgData name="Mish Boutet" userId="15a8a4f7-3739-491e-8ddb-533d02b37c00" providerId="ADAL" clId="{3ABBF4D5-2E95-4B47-B895-C3476ACFB87D}" dt="2026-05-12T15:33:46.609" v="86"/>
          <ac:spMkLst>
            <pc:docMk/>
            <pc:sldMk cId="249114884" sldId="258"/>
            <ac:spMk id="6" creationId="{BBE63DF5-5694-125A-A520-93BD660F5565}"/>
          </ac:spMkLst>
        </pc:spChg>
        <pc:spChg chg="add mod ord">
          <ac:chgData name="Mish Boutet" userId="15a8a4f7-3739-491e-8ddb-533d02b37c00" providerId="ADAL" clId="{3ABBF4D5-2E95-4B47-B895-C3476ACFB87D}" dt="2026-05-12T15:33:43.080" v="84" actId="700"/>
          <ac:spMkLst>
            <pc:docMk/>
            <pc:sldMk cId="249114884" sldId="258"/>
            <ac:spMk id="7" creationId="{481C2550-D2C9-8DDA-3925-75A5C516C92C}"/>
          </ac:spMkLst>
        </pc:spChg>
      </pc:sldChg>
      <pc:sldChg chg="modSp new del mod">
        <pc:chgData name="Mish Boutet" userId="15a8a4f7-3739-491e-8ddb-533d02b37c00" providerId="ADAL" clId="{3ABBF4D5-2E95-4B47-B895-C3476ACFB87D}" dt="2026-05-12T15:36:19.461" v="165" actId="47"/>
        <pc:sldMkLst>
          <pc:docMk/>
          <pc:sldMk cId="1525747165" sldId="259"/>
        </pc:sldMkLst>
        <pc:spChg chg="mod">
          <ac:chgData name="Mish Boutet" userId="15a8a4f7-3739-491e-8ddb-533d02b37c00" providerId="ADAL" clId="{3ABBF4D5-2E95-4B47-B895-C3476ACFB87D}" dt="2026-05-12T15:35:54.014" v="163" actId="20577"/>
          <ac:spMkLst>
            <pc:docMk/>
            <pc:sldMk cId="1525747165" sldId="259"/>
            <ac:spMk id="2" creationId="{56387BBB-2AC7-9754-D20A-00C80F16F14B}"/>
          </ac:spMkLst>
        </pc:spChg>
      </pc:sldChg>
      <pc:sldChg chg="modSp new mod">
        <pc:chgData name="Mish Boutet" userId="15a8a4f7-3739-491e-8ddb-533d02b37c00" providerId="ADAL" clId="{3ABBF4D5-2E95-4B47-B895-C3476ACFB87D}" dt="2026-05-12T15:36:29.153" v="173" actId="20577"/>
        <pc:sldMkLst>
          <pc:docMk/>
          <pc:sldMk cId="193348579" sldId="260"/>
        </pc:sldMkLst>
        <pc:spChg chg="mod">
          <ac:chgData name="Mish Boutet" userId="15a8a4f7-3739-491e-8ddb-533d02b37c00" providerId="ADAL" clId="{3ABBF4D5-2E95-4B47-B895-C3476ACFB87D}" dt="2026-05-12T15:36:29.153" v="173" actId="20577"/>
          <ac:spMkLst>
            <pc:docMk/>
            <pc:sldMk cId="193348579" sldId="260"/>
            <ac:spMk id="2" creationId="{C0DA72F2-A2D3-5DA0-1EF8-A30D68FAF6AB}"/>
          </ac:spMkLst>
        </pc:spChg>
      </pc:sldChg>
      <pc:sldChg chg="modSp new mod">
        <pc:chgData name="Mish Boutet" userId="15a8a4f7-3739-491e-8ddb-533d02b37c00" providerId="ADAL" clId="{3ABBF4D5-2E95-4B47-B895-C3476ACFB87D}" dt="2026-05-12T15:36:40.776" v="197" actId="122"/>
        <pc:sldMkLst>
          <pc:docMk/>
          <pc:sldMk cId="2283093403" sldId="261"/>
        </pc:sldMkLst>
        <pc:spChg chg="mod">
          <ac:chgData name="Mish Boutet" userId="15a8a4f7-3739-491e-8ddb-533d02b37c00" providerId="ADAL" clId="{3ABBF4D5-2E95-4B47-B895-C3476ACFB87D}" dt="2026-05-12T15:36:40.776" v="197" actId="122"/>
          <ac:spMkLst>
            <pc:docMk/>
            <pc:sldMk cId="2283093403" sldId="261"/>
            <ac:spMk id="2" creationId="{20796624-0A79-E390-FCC9-3AB21DA02FE3}"/>
          </ac:spMkLst>
        </pc:spChg>
      </pc:sldChg>
      <pc:sldChg chg="modSp new mod">
        <pc:chgData name="Mish Boutet" userId="15a8a4f7-3739-491e-8ddb-533d02b37c00" providerId="ADAL" clId="{3ABBF4D5-2E95-4B47-B895-C3476ACFB87D}" dt="2026-05-12T15:40:13.614" v="214" actId="122"/>
        <pc:sldMkLst>
          <pc:docMk/>
          <pc:sldMk cId="1176826504" sldId="262"/>
        </pc:sldMkLst>
        <pc:spChg chg="mod">
          <ac:chgData name="Mish Boutet" userId="15a8a4f7-3739-491e-8ddb-533d02b37c00" providerId="ADAL" clId="{3ABBF4D5-2E95-4B47-B895-C3476ACFB87D}" dt="2026-05-12T15:40:13.614" v="214" actId="122"/>
          <ac:spMkLst>
            <pc:docMk/>
            <pc:sldMk cId="1176826504" sldId="262"/>
            <ac:spMk id="2" creationId="{FAE54BD1-0E44-4ECD-F61A-31C0BD95902D}"/>
          </ac:spMkLst>
        </pc:spChg>
      </pc:sldChg>
      <pc:sldChg chg="modSp new mod">
        <pc:chgData name="Mish Boutet" userId="15a8a4f7-3739-491e-8ddb-533d02b37c00" providerId="ADAL" clId="{3ABBF4D5-2E95-4B47-B895-C3476ACFB87D}" dt="2026-05-12T15:40:23.439" v="238" actId="20577"/>
        <pc:sldMkLst>
          <pc:docMk/>
          <pc:sldMk cId="1679336275" sldId="263"/>
        </pc:sldMkLst>
        <pc:spChg chg="mod">
          <ac:chgData name="Mish Boutet" userId="15a8a4f7-3739-491e-8ddb-533d02b37c00" providerId="ADAL" clId="{3ABBF4D5-2E95-4B47-B895-C3476ACFB87D}" dt="2026-05-12T15:40:23.439" v="238" actId="20577"/>
          <ac:spMkLst>
            <pc:docMk/>
            <pc:sldMk cId="1679336275" sldId="263"/>
            <ac:spMk id="2" creationId="{9F7BAA51-980A-2FBD-616D-9F6189E24583}"/>
          </ac:spMkLst>
        </pc:spChg>
      </pc:sldChg>
      <pc:sldChg chg="modSp new mod">
        <pc:chgData name="Mish Boutet" userId="15a8a4f7-3739-491e-8ddb-533d02b37c00" providerId="ADAL" clId="{3ABBF4D5-2E95-4B47-B895-C3476ACFB87D}" dt="2026-05-12T15:40:35.613" v="255" actId="20577"/>
        <pc:sldMkLst>
          <pc:docMk/>
          <pc:sldMk cId="3278617841" sldId="264"/>
        </pc:sldMkLst>
        <pc:spChg chg="mod">
          <ac:chgData name="Mish Boutet" userId="15a8a4f7-3739-491e-8ddb-533d02b37c00" providerId="ADAL" clId="{3ABBF4D5-2E95-4B47-B895-C3476ACFB87D}" dt="2026-05-12T15:40:35.613" v="255" actId="20577"/>
          <ac:spMkLst>
            <pc:docMk/>
            <pc:sldMk cId="3278617841" sldId="264"/>
            <ac:spMk id="2" creationId="{7F399BDA-44AE-9E58-77AA-1A551C5AAC82}"/>
          </ac:spMkLst>
        </pc:spChg>
      </pc:sldChg>
      <pc:sldChg chg="modSp new mod">
        <pc:chgData name="Mish Boutet" userId="15a8a4f7-3739-491e-8ddb-533d02b37c00" providerId="ADAL" clId="{3ABBF4D5-2E95-4B47-B895-C3476ACFB87D}" dt="2026-05-12T15:40:47.443" v="278" actId="20577"/>
        <pc:sldMkLst>
          <pc:docMk/>
          <pc:sldMk cId="982182918" sldId="265"/>
        </pc:sldMkLst>
        <pc:spChg chg="mod">
          <ac:chgData name="Mish Boutet" userId="15a8a4f7-3739-491e-8ddb-533d02b37c00" providerId="ADAL" clId="{3ABBF4D5-2E95-4B47-B895-C3476ACFB87D}" dt="2026-05-12T15:40:47.443" v="278" actId="20577"/>
          <ac:spMkLst>
            <pc:docMk/>
            <pc:sldMk cId="982182918" sldId="265"/>
            <ac:spMk id="2" creationId="{4DC3C4E4-F319-0FCE-1E86-3A807A621BDC}"/>
          </ac:spMkLst>
        </pc:spChg>
      </pc:sldChg>
      <pc:sldChg chg="modSp new mod modAnim">
        <pc:chgData name="Mish Boutet" userId="15a8a4f7-3739-491e-8ddb-533d02b37c00" providerId="ADAL" clId="{3ABBF4D5-2E95-4B47-B895-C3476ACFB87D}" dt="2026-05-12T18:31:22.918" v="1210" actId="20577"/>
        <pc:sldMkLst>
          <pc:docMk/>
          <pc:sldMk cId="2090842031" sldId="266"/>
        </pc:sldMkLst>
        <pc:spChg chg="mod">
          <ac:chgData name="Mish Boutet" userId="15a8a4f7-3739-491e-8ddb-533d02b37c00" providerId="ADAL" clId="{3ABBF4D5-2E95-4B47-B895-C3476ACFB87D}" dt="2026-05-12T15:41:01.196" v="295" actId="20577"/>
          <ac:spMkLst>
            <pc:docMk/>
            <pc:sldMk cId="2090842031" sldId="266"/>
            <ac:spMk id="2" creationId="{766145EC-3880-A200-5E60-B4DE02F60A48}"/>
          </ac:spMkLst>
        </pc:spChg>
        <pc:spChg chg="mod">
          <ac:chgData name="Mish Boutet" userId="15a8a4f7-3739-491e-8ddb-533d02b37c00" providerId="ADAL" clId="{3ABBF4D5-2E95-4B47-B895-C3476ACFB87D}" dt="2026-05-12T18:31:22.918" v="1210" actId="20577"/>
          <ac:spMkLst>
            <pc:docMk/>
            <pc:sldMk cId="2090842031" sldId="266"/>
            <ac:spMk id="3" creationId="{891AFA22-EB32-7953-9F1E-0CE5D0E71E2F}"/>
          </ac:spMkLst>
        </pc:spChg>
      </pc:sldChg>
      <pc:sldChg chg="modSp new del mod">
        <pc:chgData name="Mish Boutet" userId="15a8a4f7-3739-491e-8ddb-533d02b37c00" providerId="ADAL" clId="{3ABBF4D5-2E95-4B47-B895-C3476ACFB87D}" dt="2026-05-12T15:41:47.228" v="350" actId="47"/>
        <pc:sldMkLst>
          <pc:docMk/>
          <pc:sldMk cId="1590710432" sldId="267"/>
        </pc:sldMkLst>
        <pc:spChg chg="mod">
          <ac:chgData name="Mish Boutet" userId="15a8a4f7-3739-491e-8ddb-533d02b37c00" providerId="ADAL" clId="{3ABBF4D5-2E95-4B47-B895-C3476ACFB87D}" dt="2026-05-12T15:41:09.917" v="316" actId="20577"/>
          <ac:spMkLst>
            <pc:docMk/>
            <pc:sldMk cId="1590710432" sldId="267"/>
            <ac:spMk id="2" creationId="{0D76CC19-F152-4F9A-D961-B618793C5E90}"/>
          </ac:spMkLst>
        </pc:spChg>
      </pc:sldChg>
      <pc:sldChg chg="modSp new mod">
        <pc:chgData name="Mish Boutet" userId="15a8a4f7-3739-491e-8ddb-533d02b37c00" providerId="ADAL" clId="{3ABBF4D5-2E95-4B47-B895-C3476ACFB87D}" dt="2026-05-12T16:04:02.783" v="1146" actId="403"/>
        <pc:sldMkLst>
          <pc:docMk/>
          <pc:sldMk cId="3760019969" sldId="268"/>
        </pc:sldMkLst>
        <pc:spChg chg="mod">
          <ac:chgData name="Mish Boutet" userId="15a8a4f7-3739-491e-8ddb-533d02b37c00" providerId="ADAL" clId="{3ABBF4D5-2E95-4B47-B895-C3476ACFB87D}" dt="2026-05-12T15:41:28.483" v="333" actId="20577"/>
          <ac:spMkLst>
            <pc:docMk/>
            <pc:sldMk cId="3760019969" sldId="268"/>
            <ac:spMk id="2" creationId="{29E556FB-2FD4-9BB1-EEDD-EAF9D6AD05D9}"/>
          </ac:spMkLst>
        </pc:spChg>
        <pc:spChg chg="mod">
          <ac:chgData name="Mish Boutet" userId="15a8a4f7-3739-491e-8ddb-533d02b37c00" providerId="ADAL" clId="{3ABBF4D5-2E95-4B47-B895-C3476ACFB87D}" dt="2026-05-12T16:04:02.783" v="1146" actId="403"/>
          <ac:spMkLst>
            <pc:docMk/>
            <pc:sldMk cId="3760019969" sldId="268"/>
            <ac:spMk id="3" creationId="{9C0D132C-532B-8997-7D2B-E88EF61F51BA}"/>
          </ac:spMkLst>
        </pc:spChg>
      </pc:sldChg>
      <pc:sldChg chg="modSp new mod">
        <pc:chgData name="Mish Boutet" userId="15a8a4f7-3739-491e-8ddb-533d02b37c00" providerId="ADAL" clId="{3ABBF4D5-2E95-4B47-B895-C3476ACFB87D}" dt="2026-05-12T15:42:16.788" v="381" actId="20577"/>
        <pc:sldMkLst>
          <pc:docMk/>
          <pc:sldMk cId="4201816312" sldId="269"/>
        </pc:sldMkLst>
        <pc:spChg chg="mod">
          <ac:chgData name="Mish Boutet" userId="15a8a4f7-3739-491e-8ddb-533d02b37c00" providerId="ADAL" clId="{3ABBF4D5-2E95-4B47-B895-C3476ACFB87D}" dt="2026-05-12T15:42:16.788" v="381" actId="20577"/>
          <ac:spMkLst>
            <pc:docMk/>
            <pc:sldMk cId="4201816312" sldId="269"/>
            <ac:spMk id="2" creationId="{4D4D5750-DD04-A410-501E-58A57005034B}"/>
          </ac:spMkLst>
        </pc:spChg>
      </pc:sldChg>
      <pc:sldChg chg="modSp new mod">
        <pc:chgData name="Mish Boutet" userId="15a8a4f7-3739-491e-8ddb-533d02b37c00" providerId="ADAL" clId="{3ABBF4D5-2E95-4B47-B895-C3476ACFB87D}" dt="2026-05-12T15:42:29.599" v="402" actId="20577"/>
        <pc:sldMkLst>
          <pc:docMk/>
          <pc:sldMk cId="458416519" sldId="270"/>
        </pc:sldMkLst>
        <pc:spChg chg="mod">
          <ac:chgData name="Mish Boutet" userId="15a8a4f7-3739-491e-8ddb-533d02b37c00" providerId="ADAL" clId="{3ABBF4D5-2E95-4B47-B895-C3476ACFB87D}" dt="2026-05-12T15:42:29.599" v="402" actId="20577"/>
          <ac:spMkLst>
            <pc:docMk/>
            <pc:sldMk cId="458416519" sldId="270"/>
            <ac:spMk id="2" creationId="{71538FAC-CD3C-AD09-C07C-D567106F2C39}"/>
          </ac:spMkLst>
        </pc:spChg>
      </pc:sldChg>
      <pc:sldChg chg="modSp new mod">
        <pc:chgData name="Mish Boutet" userId="15a8a4f7-3739-491e-8ddb-533d02b37c00" providerId="ADAL" clId="{3ABBF4D5-2E95-4B47-B895-C3476ACFB87D}" dt="2026-05-12T15:42:39.569" v="422" actId="122"/>
        <pc:sldMkLst>
          <pc:docMk/>
          <pc:sldMk cId="3231876740" sldId="271"/>
        </pc:sldMkLst>
        <pc:spChg chg="mod">
          <ac:chgData name="Mish Boutet" userId="15a8a4f7-3739-491e-8ddb-533d02b37c00" providerId="ADAL" clId="{3ABBF4D5-2E95-4B47-B895-C3476ACFB87D}" dt="2026-05-12T15:42:39.569" v="422" actId="122"/>
          <ac:spMkLst>
            <pc:docMk/>
            <pc:sldMk cId="3231876740" sldId="271"/>
            <ac:spMk id="2" creationId="{F4DABA6A-2ED2-47C4-2C5D-BB798A7C93EC}"/>
          </ac:spMkLst>
        </pc:spChg>
      </pc:sldChg>
      <pc:sldChg chg="modSp new mod">
        <pc:chgData name="Mish Boutet" userId="15a8a4f7-3739-491e-8ddb-533d02b37c00" providerId="ADAL" clId="{3ABBF4D5-2E95-4B47-B895-C3476ACFB87D}" dt="2026-05-12T15:42:52.025" v="435" actId="20577"/>
        <pc:sldMkLst>
          <pc:docMk/>
          <pc:sldMk cId="3043079018" sldId="272"/>
        </pc:sldMkLst>
        <pc:spChg chg="mod">
          <ac:chgData name="Mish Boutet" userId="15a8a4f7-3739-491e-8ddb-533d02b37c00" providerId="ADAL" clId="{3ABBF4D5-2E95-4B47-B895-C3476ACFB87D}" dt="2026-05-12T15:42:52.025" v="435" actId="20577"/>
          <ac:spMkLst>
            <pc:docMk/>
            <pc:sldMk cId="3043079018" sldId="272"/>
            <ac:spMk id="2" creationId="{1B654C22-87DE-75D9-A538-0E41BB009156}"/>
          </ac:spMkLst>
        </pc:spChg>
      </pc:sldChg>
      <pc:sldChg chg="modSp new mod">
        <pc:chgData name="Mish Boutet" userId="15a8a4f7-3739-491e-8ddb-533d02b37c00" providerId="ADAL" clId="{3ABBF4D5-2E95-4B47-B895-C3476ACFB87D}" dt="2026-05-12T15:43:08.036" v="457" actId="20577"/>
        <pc:sldMkLst>
          <pc:docMk/>
          <pc:sldMk cId="3231613987" sldId="273"/>
        </pc:sldMkLst>
        <pc:spChg chg="mod">
          <ac:chgData name="Mish Boutet" userId="15a8a4f7-3739-491e-8ddb-533d02b37c00" providerId="ADAL" clId="{3ABBF4D5-2E95-4B47-B895-C3476ACFB87D}" dt="2026-05-12T15:43:08.036" v="457" actId="20577"/>
          <ac:spMkLst>
            <pc:docMk/>
            <pc:sldMk cId="3231613987" sldId="273"/>
            <ac:spMk id="2" creationId="{C7A02478-40B3-DFF4-2458-70FAE4764E4E}"/>
          </ac:spMkLst>
        </pc:spChg>
      </pc:sldChg>
      <pc:sldChg chg="modSp new mod">
        <pc:chgData name="Mish Boutet" userId="15a8a4f7-3739-491e-8ddb-533d02b37c00" providerId="ADAL" clId="{3ABBF4D5-2E95-4B47-B895-C3476ACFB87D}" dt="2026-05-12T15:43:30.848" v="475" actId="122"/>
        <pc:sldMkLst>
          <pc:docMk/>
          <pc:sldMk cId="1955949660" sldId="274"/>
        </pc:sldMkLst>
        <pc:spChg chg="mod">
          <ac:chgData name="Mish Boutet" userId="15a8a4f7-3739-491e-8ddb-533d02b37c00" providerId="ADAL" clId="{3ABBF4D5-2E95-4B47-B895-C3476ACFB87D}" dt="2026-05-12T15:43:30.848" v="475" actId="122"/>
          <ac:spMkLst>
            <pc:docMk/>
            <pc:sldMk cId="1955949660" sldId="274"/>
            <ac:spMk id="2" creationId="{E67B6A01-E468-8436-7278-2480E7EAE9AF}"/>
          </ac:spMkLst>
        </pc:spChg>
      </pc:sldChg>
      <pc:sldChg chg="modSp new mod">
        <pc:chgData name="Mish Boutet" userId="15a8a4f7-3739-491e-8ddb-533d02b37c00" providerId="ADAL" clId="{3ABBF4D5-2E95-4B47-B895-C3476ACFB87D}" dt="2026-05-12T15:44:01.599" v="485" actId="20577"/>
        <pc:sldMkLst>
          <pc:docMk/>
          <pc:sldMk cId="1811162363" sldId="275"/>
        </pc:sldMkLst>
        <pc:spChg chg="mod">
          <ac:chgData name="Mish Boutet" userId="15a8a4f7-3739-491e-8ddb-533d02b37c00" providerId="ADAL" clId="{3ABBF4D5-2E95-4B47-B895-C3476ACFB87D}" dt="2026-05-12T15:44:01.599" v="485" actId="20577"/>
          <ac:spMkLst>
            <pc:docMk/>
            <pc:sldMk cId="1811162363" sldId="275"/>
            <ac:spMk id="2" creationId="{63FBC16C-9A06-C00B-B814-DE1B8BC9E65A}"/>
          </ac:spMkLst>
        </pc:spChg>
      </pc:sldChg>
      <pc:sldChg chg="modSp new mod">
        <pc:chgData name="Mish Boutet" userId="15a8a4f7-3739-491e-8ddb-533d02b37c00" providerId="ADAL" clId="{3ABBF4D5-2E95-4B47-B895-C3476ACFB87D}" dt="2026-05-12T15:44:25.959" v="512" actId="20577"/>
        <pc:sldMkLst>
          <pc:docMk/>
          <pc:sldMk cId="3896281949" sldId="276"/>
        </pc:sldMkLst>
        <pc:spChg chg="mod">
          <ac:chgData name="Mish Boutet" userId="15a8a4f7-3739-491e-8ddb-533d02b37c00" providerId="ADAL" clId="{3ABBF4D5-2E95-4B47-B895-C3476ACFB87D}" dt="2026-05-12T15:44:25.959" v="512" actId="20577"/>
          <ac:spMkLst>
            <pc:docMk/>
            <pc:sldMk cId="3896281949" sldId="276"/>
            <ac:spMk id="2" creationId="{23B790B3-6418-94C9-49DA-8494948EC799}"/>
          </ac:spMkLst>
        </pc:spChg>
      </pc:sldChg>
      <pc:sldChg chg="modSp new mod">
        <pc:chgData name="Mish Boutet" userId="15a8a4f7-3739-491e-8ddb-533d02b37c00" providerId="ADAL" clId="{3ABBF4D5-2E95-4B47-B895-C3476ACFB87D}" dt="2026-05-12T15:45:25.924" v="539" actId="122"/>
        <pc:sldMkLst>
          <pc:docMk/>
          <pc:sldMk cId="2957059831" sldId="277"/>
        </pc:sldMkLst>
        <pc:spChg chg="mod">
          <ac:chgData name="Mish Boutet" userId="15a8a4f7-3739-491e-8ddb-533d02b37c00" providerId="ADAL" clId="{3ABBF4D5-2E95-4B47-B895-C3476ACFB87D}" dt="2026-05-12T15:45:25.924" v="539" actId="122"/>
          <ac:spMkLst>
            <pc:docMk/>
            <pc:sldMk cId="2957059831" sldId="277"/>
            <ac:spMk id="2" creationId="{D1F43CC1-B02A-5FC5-ECBB-7CB6BAE17329}"/>
          </ac:spMkLst>
        </pc:spChg>
      </pc:sldChg>
      <pc:sldChg chg="modSp new mod">
        <pc:chgData name="Mish Boutet" userId="15a8a4f7-3739-491e-8ddb-533d02b37c00" providerId="ADAL" clId="{3ABBF4D5-2E95-4B47-B895-C3476ACFB87D}" dt="2026-05-12T15:46:01.735" v="561" actId="114"/>
        <pc:sldMkLst>
          <pc:docMk/>
          <pc:sldMk cId="245349370" sldId="278"/>
        </pc:sldMkLst>
        <pc:spChg chg="mod">
          <ac:chgData name="Mish Boutet" userId="15a8a4f7-3739-491e-8ddb-533d02b37c00" providerId="ADAL" clId="{3ABBF4D5-2E95-4B47-B895-C3476ACFB87D}" dt="2026-05-12T15:46:01.735" v="561" actId="114"/>
          <ac:spMkLst>
            <pc:docMk/>
            <pc:sldMk cId="245349370" sldId="278"/>
            <ac:spMk id="2" creationId="{62BC471D-569F-891C-BC47-E56B9A677A52}"/>
          </ac:spMkLst>
        </pc:spChg>
      </pc:sldChg>
      <pc:sldChg chg="modSp new mod">
        <pc:chgData name="Mish Boutet" userId="15a8a4f7-3739-491e-8ddb-533d02b37c00" providerId="ADAL" clId="{3ABBF4D5-2E95-4B47-B895-C3476ACFB87D}" dt="2026-05-12T15:46:10.160" v="574" actId="20577"/>
        <pc:sldMkLst>
          <pc:docMk/>
          <pc:sldMk cId="2562987980" sldId="279"/>
        </pc:sldMkLst>
        <pc:spChg chg="mod">
          <ac:chgData name="Mish Boutet" userId="15a8a4f7-3739-491e-8ddb-533d02b37c00" providerId="ADAL" clId="{3ABBF4D5-2E95-4B47-B895-C3476ACFB87D}" dt="2026-05-12T15:46:10.160" v="574" actId="20577"/>
          <ac:spMkLst>
            <pc:docMk/>
            <pc:sldMk cId="2562987980" sldId="279"/>
            <ac:spMk id="2" creationId="{1714B12E-8A24-3F57-446D-85E2BBE29D3A}"/>
          </ac:spMkLst>
        </pc:spChg>
      </pc:sldChg>
      <pc:sldChg chg="modSp new mod">
        <pc:chgData name="Mish Boutet" userId="15a8a4f7-3739-491e-8ddb-533d02b37c00" providerId="ADAL" clId="{3ABBF4D5-2E95-4B47-B895-C3476ACFB87D}" dt="2026-05-12T15:46:25.604" v="607" actId="122"/>
        <pc:sldMkLst>
          <pc:docMk/>
          <pc:sldMk cId="4103960491" sldId="280"/>
        </pc:sldMkLst>
        <pc:spChg chg="mod">
          <ac:chgData name="Mish Boutet" userId="15a8a4f7-3739-491e-8ddb-533d02b37c00" providerId="ADAL" clId="{3ABBF4D5-2E95-4B47-B895-C3476ACFB87D}" dt="2026-05-12T15:46:25.604" v="607" actId="122"/>
          <ac:spMkLst>
            <pc:docMk/>
            <pc:sldMk cId="4103960491" sldId="280"/>
            <ac:spMk id="2" creationId="{0FB8A341-A055-72C3-2B0C-DDA41A24A54D}"/>
          </ac:spMkLst>
        </pc:spChg>
      </pc:sldChg>
      <pc:sldChg chg="modSp new mod modAnim">
        <pc:chgData name="Mish Boutet" userId="15a8a4f7-3739-491e-8ddb-533d02b37c00" providerId="ADAL" clId="{3ABBF4D5-2E95-4B47-B895-C3476ACFB87D}" dt="2026-05-12T16:11:50.914" v="1165"/>
        <pc:sldMkLst>
          <pc:docMk/>
          <pc:sldMk cId="782442836" sldId="281"/>
        </pc:sldMkLst>
        <pc:spChg chg="mod">
          <ac:chgData name="Mish Boutet" userId="15a8a4f7-3739-491e-8ddb-533d02b37c00" providerId="ADAL" clId="{3ABBF4D5-2E95-4B47-B895-C3476ACFB87D}" dt="2026-05-12T15:46:35.268" v="627" actId="20577"/>
          <ac:spMkLst>
            <pc:docMk/>
            <pc:sldMk cId="782442836" sldId="281"/>
            <ac:spMk id="2" creationId="{46CC75E3-A12F-81C6-D245-75E29A6C5DA6}"/>
          </ac:spMkLst>
        </pc:spChg>
        <pc:spChg chg="mod">
          <ac:chgData name="Mish Boutet" userId="15a8a4f7-3739-491e-8ddb-533d02b37c00" providerId="ADAL" clId="{3ABBF4D5-2E95-4B47-B895-C3476ACFB87D}" dt="2026-05-12T16:11:42.776" v="1164" actId="255"/>
          <ac:spMkLst>
            <pc:docMk/>
            <pc:sldMk cId="782442836" sldId="281"/>
            <ac:spMk id="3" creationId="{7106B105-1B2C-31BF-237F-0DF6C2D309BD}"/>
          </ac:spMkLst>
        </pc:spChg>
      </pc:sldChg>
      <pc:sldChg chg="modSp new mod">
        <pc:chgData name="Mish Boutet" userId="15a8a4f7-3739-491e-8ddb-533d02b37c00" providerId="ADAL" clId="{3ABBF4D5-2E95-4B47-B895-C3476ACFB87D}" dt="2026-05-12T15:46:51.489" v="641" actId="20577"/>
        <pc:sldMkLst>
          <pc:docMk/>
          <pc:sldMk cId="1327189724" sldId="282"/>
        </pc:sldMkLst>
        <pc:spChg chg="mod">
          <ac:chgData name="Mish Boutet" userId="15a8a4f7-3739-491e-8ddb-533d02b37c00" providerId="ADAL" clId="{3ABBF4D5-2E95-4B47-B895-C3476ACFB87D}" dt="2026-05-12T15:46:51.489" v="641" actId="20577"/>
          <ac:spMkLst>
            <pc:docMk/>
            <pc:sldMk cId="1327189724" sldId="282"/>
            <ac:spMk id="2" creationId="{6FF27ED7-D206-A1FD-FE55-1B41EA308E03}"/>
          </ac:spMkLst>
        </pc:spChg>
      </pc:sldChg>
      <pc:sldChg chg="modSp new mod">
        <pc:chgData name="Mish Boutet" userId="15a8a4f7-3739-491e-8ddb-533d02b37c00" providerId="ADAL" clId="{3ABBF4D5-2E95-4B47-B895-C3476ACFB87D}" dt="2026-05-12T15:47:00.387" v="661" actId="122"/>
        <pc:sldMkLst>
          <pc:docMk/>
          <pc:sldMk cId="3261767953" sldId="283"/>
        </pc:sldMkLst>
        <pc:spChg chg="mod">
          <ac:chgData name="Mish Boutet" userId="15a8a4f7-3739-491e-8ddb-533d02b37c00" providerId="ADAL" clId="{3ABBF4D5-2E95-4B47-B895-C3476ACFB87D}" dt="2026-05-12T15:47:00.387" v="661" actId="122"/>
          <ac:spMkLst>
            <pc:docMk/>
            <pc:sldMk cId="3261767953" sldId="283"/>
            <ac:spMk id="2" creationId="{A545F18C-E836-C194-A418-D52CCF5344DA}"/>
          </ac:spMkLst>
        </pc:spChg>
      </pc:sldChg>
      <pc:sldChg chg="modSp new mod">
        <pc:chgData name="Mish Boutet" userId="15a8a4f7-3739-491e-8ddb-533d02b37c00" providerId="ADAL" clId="{3ABBF4D5-2E95-4B47-B895-C3476ACFB87D}" dt="2026-05-12T15:47:11.322" v="673" actId="122"/>
        <pc:sldMkLst>
          <pc:docMk/>
          <pc:sldMk cId="2957742255" sldId="284"/>
        </pc:sldMkLst>
        <pc:spChg chg="mod">
          <ac:chgData name="Mish Boutet" userId="15a8a4f7-3739-491e-8ddb-533d02b37c00" providerId="ADAL" clId="{3ABBF4D5-2E95-4B47-B895-C3476ACFB87D}" dt="2026-05-12T15:47:11.322" v="673" actId="122"/>
          <ac:spMkLst>
            <pc:docMk/>
            <pc:sldMk cId="2957742255" sldId="284"/>
            <ac:spMk id="2" creationId="{4C14C60A-88D6-586F-0AE3-17E1951C4EF4}"/>
          </ac:spMkLst>
        </pc:spChg>
      </pc:sldChg>
      <pc:sldChg chg="modSp new mod">
        <pc:chgData name="Mish Boutet" userId="15a8a4f7-3739-491e-8ddb-533d02b37c00" providerId="ADAL" clId="{3ABBF4D5-2E95-4B47-B895-C3476ACFB87D}" dt="2026-05-12T15:47:19.102" v="682" actId="20577"/>
        <pc:sldMkLst>
          <pc:docMk/>
          <pc:sldMk cId="3461444947" sldId="285"/>
        </pc:sldMkLst>
        <pc:spChg chg="mod">
          <ac:chgData name="Mish Boutet" userId="15a8a4f7-3739-491e-8ddb-533d02b37c00" providerId="ADAL" clId="{3ABBF4D5-2E95-4B47-B895-C3476ACFB87D}" dt="2026-05-12T15:47:19.102" v="682" actId="20577"/>
          <ac:spMkLst>
            <pc:docMk/>
            <pc:sldMk cId="3461444947" sldId="285"/>
            <ac:spMk id="2" creationId="{35D0F33B-93BC-A627-D2B9-1BCBDA8B465B}"/>
          </ac:spMkLst>
        </pc:spChg>
      </pc:sldChg>
      <pc:sldChg chg="modSp new mod">
        <pc:chgData name="Mish Boutet" userId="15a8a4f7-3739-491e-8ddb-533d02b37c00" providerId="ADAL" clId="{3ABBF4D5-2E95-4B47-B895-C3476ACFB87D}" dt="2026-05-12T15:47:40.240" v="702" actId="20577"/>
        <pc:sldMkLst>
          <pc:docMk/>
          <pc:sldMk cId="3063164171" sldId="286"/>
        </pc:sldMkLst>
        <pc:spChg chg="mod">
          <ac:chgData name="Mish Boutet" userId="15a8a4f7-3739-491e-8ddb-533d02b37c00" providerId="ADAL" clId="{3ABBF4D5-2E95-4B47-B895-C3476ACFB87D}" dt="2026-05-12T15:47:40.240" v="702" actId="20577"/>
          <ac:spMkLst>
            <pc:docMk/>
            <pc:sldMk cId="3063164171" sldId="286"/>
            <ac:spMk id="2" creationId="{05154F6E-B810-2388-B5B2-49F9905E4ED6}"/>
          </ac:spMkLst>
        </pc:spChg>
      </pc:sldChg>
      <pc:sldChg chg="modSp new mod">
        <pc:chgData name="Mish Boutet" userId="15a8a4f7-3739-491e-8ddb-533d02b37c00" providerId="ADAL" clId="{3ABBF4D5-2E95-4B47-B895-C3476ACFB87D}" dt="2026-05-12T15:47:50.549" v="720" actId="122"/>
        <pc:sldMkLst>
          <pc:docMk/>
          <pc:sldMk cId="875086968" sldId="287"/>
        </pc:sldMkLst>
        <pc:spChg chg="mod">
          <ac:chgData name="Mish Boutet" userId="15a8a4f7-3739-491e-8ddb-533d02b37c00" providerId="ADAL" clId="{3ABBF4D5-2E95-4B47-B895-C3476ACFB87D}" dt="2026-05-12T15:47:50.549" v="720" actId="122"/>
          <ac:spMkLst>
            <pc:docMk/>
            <pc:sldMk cId="875086968" sldId="287"/>
            <ac:spMk id="2" creationId="{DAB7B4C4-A827-9AC6-3565-30F450E0EF75}"/>
          </ac:spMkLst>
        </pc:spChg>
      </pc:sldChg>
      <pc:sldChg chg="modSp new mod">
        <pc:chgData name="Mish Boutet" userId="15a8a4f7-3739-491e-8ddb-533d02b37c00" providerId="ADAL" clId="{3ABBF4D5-2E95-4B47-B895-C3476ACFB87D}" dt="2026-05-12T15:48:07.266" v="740" actId="20577"/>
        <pc:sldMkLst>
          <pc:docMk/>
          <pc:sldMk cId="4066508736" sldId="288"/>
        </pc:sldMkLst>
        <pc:spChg chg="mod">
          <ac:chgData name="Mish Boutet" userId="15a8a4f7-3739-491e-8ddb-533d02b37c00" providerId="ADAL" clId="{3ABBF4D5-2E95-4B47-B895-C3476ACFB87D}" dt="2026-05-12T15:48:07.266" v="740" actId="20577"/>
          <ac:spMkLst>
            <pc:docMk/>
            <pc:sldMk cId="4066508736" sldId="288"/>
            <ac:spMk id="2" creationId="{9082078B-7138-4298-7662-FFE34854FB7A}"/>
          </ac:spMkLst>
        </pc:spChg>
      </pc:sldChg>
      <pc:sldChg chg="modSp new mod">
        <pc:chgData name="Mish Boutet" userId="15a8a4f7-3739-491e-8ddb-533d02b37c00" providerId="ADAL" clId="{3ABBF4D5-2E95-4B47-B895-C3476ACFB87D}" dt="2026-05-12T15:48:17.819" v="753" actId="20577"/>
        <pc:sldMkLst>
          <pc:docMk/>
          <pc:sldMk cId="2407786400" sldId="289"/>
        </pc:sldMkLst>
        <pc:spChg chg="mod">
          <ac:chgData name="Mish Boutet" userId="15a8a4f7-3739-491e-8ddb-533d02b37c00" providerId="ADAL" clId="{3ABBF4D5-2E95-4B47-B895-C3476ACFB87D}" dt="2026-05-12T15:48:17.819" v="753" actId="20577"/>
          <ac:spMkLst>
            <pc:docMk/>
            <pc:sldMk cId="2407786400" sldId="289"/>
            <ac:spMk id="2" creationId="{DA373EEF-FD2E-B582-B7CE-830997B2384A}"/>
          </ac:spMkLst>
        </pc:spChg>
      </pc:sldChg>
      <pc:sldChg chg="modSp new mod">
        <pc:chgData name="Mish Boutet" userId="15a8a4f7-3739-491e-8ddb-533d02b37c00" providerId="ADAL" clId="{3ABBF4D5-2E95-4B47-B895-C3476ACFB87D}" dt="2026-05-12T15:48:38.451" v="783" actId="20577"/>
        <pc:sldMkLst>
          <pc:docMk/>
          <pc:sldMk cId="205646982" sldId="290"/>
        </pc:sldMkLst>
        <pc:spChg chg="mod">
          <ac:chgData name="Mish Boutet" userId="15a8a4f7-3739-491e-8ddb-533d02b37c00" providerId="ADAL" clId="{3ABBF4D5-2E95-4B47-B895-C3476ACFB87D}" dt="2026-05-12T15:48:38.451" v="783" actId="20577"/>
          <ac:spMkLst>
            <pc:docMk/>
            <pc:sldMk cId="205646982" sldId="290"/>
            <ac:spMk id="2" creationId="{6FD3232D-23F3-B86C-5ACA-E7788F3D97DB}"/>
          </ac:spMkLst>
        </pc:spChg>
      </pc:sldChg>
      <pc:sldChg chg="modSp new mod">
        <pc:chgData name="Mish Boutet" userId="15a8a4f7-3739-491e-8ddb-533d02b37c00" providerId="ADAL" clId="{3ABBF4D5-2E95-4B47-B895-C3476ACFB87D}" dt="2026-05-12T15:49:12.251" v="882" actId="122"/>
        <pc:sldMkLst>
          <pc:docMk/>
          <pc:sldMk cId="4106426491" sldId="291"/>
        </pc:sldMkLst>
        <pc:spChg chg="mod">
          <ac:chgData name="Mish Boutet" userId="15a8a4f7-3739-491e-8ddb-533d02b37c00" providerId="ADAL" clId="{3ABBF4D5-2E95-4B47-B895-C3476ACFB87D}" dt="2026-05-12T15:49:12.251" v="882" actId="122"/>
          <ac:spMkLst>
            <pc:docMk/>
            <pc:sldMk cId="4106426491" sldId="291"/>
            <ac:spMk id="2" creationId="{2E7D5B84-5AB2-30B8-CCE5-7356771B2803}"/>
          </ac:spMkLst>
        </pc:spChg>
      </pc:sldChg>
      <pc:sldChg chg="modSp new mod">
        <pc:chgData name="Mish Boutet" userId="15a8a4f7-3739-491e-8ddb-533d02b37c00" providerId="ADAL" clId="{3ABBF4D5-2E95-4B47-B895-C3476ACFB87D}" dt="2026-05-12T15:55:59.110" v="1054" actId="20577"/>
        <pc:sldMkLst>
          <pc:docMk/>
          <pc:sldMk cId="15026269" sldId="292"/>
        </pc:sldMkLst>
        <pc:spChg chg="mod">
          <ac:chgData name="Mish Boutet" userId="15a8a4f7-3739-491e-8ddb-533d02b37c00" providerId="ADAL" clId="{3ABBF4D5-2E95-4B47-B895-C3476ACFB87D}" dt="2026-05-12T15:55:59.110" v="1054" actId="20577"/>
          <ac:spMkLst>
            <pc:docMk/>
            <pc:sldMk cId="15026269" sldId="292"/>
            <ac:spMk id="2" creationId="{A23011C3-00A6-7E74-E64F-6515D9F41454}"/>
          </ac:spMkLst>
        </pc:spChg>
      </pc:sldChg>
      <pc:sldChg chg="modSp new mod modAnim">
        <pc:chgData name="Mish Boutet" userId="15a8a4f7-3739-491e-8ddb-533d02b37c00" providerId="ADAL" clId="{3ABBF4D5-2E95-4B47-B895-C3476ACFB87D}" dt="2026-05-12T15:56:38.410" v="1085" actId="20577"/>
        <pc:sldMkLst>
          <pc:docMk/>
          <pc:sldMk cId="2587343680" sldId="293"/>
        </pc:sldMkLst>
        <pc:spChg chg="mod">
          <ac:chgData name="Mish Boutet" userId="15a8a4f7-3739-491e-8ddb-533d02b37c00" providerId="ADAL" clId="{3ABBF4D5-2E95-4B47-B895-C3476ACFB87D}" dt="2026-05-12T15:56:38.410" v="1085" actId="20577"/>
          <ac:spMkLst>
            <pc:docMk/>
            <pc:sldMk cId="2587343680" sldId="293"/>
            <ac:spMk id="2" creationId="{FFE7A119-A81B-878E-FC7B-16B7B9714414}"/>
          </ac:spMkLst>
        </pc:spChg>
        <pc:spChg chg="mod">
          <ac:chgData name="Mish Boutet" userId="15a8a4f7-3739-491e-8ddb-533d02b37c00" providerId="ADAL" clId="{3ABBF4D5-2E95-4B47-B895-C3476ACFB87D}" dt="2026-05-12T15:55:44.189" v="1048" actId="255"/>
          <ac:spMkLst>
            <pc:docMk/>
            <pc:sldMk cId="2587343680" sldId="293"/>
            <ac:spMk id="3" creationId="{6BF2AC5F-8D20-1B03-612C-5C3AFDF44792}"/>
          </ac:spMkLst>
        </pc:spChg>
      </pc:sldChg>
      <pc:sldChg chg="modSp new mod">
        <pc:chgData name="Mish Boutet" userId="15a8a4f7-3739-491e-8ddb-533d02b37c00" providerId="ADAL" clId="{3ABBF4D5-2E95-4B47-B895-C3476ACFB87D}" dt="2026-05-12T15:50:16.690" v="936" actId="20577"/>
        <pc:sldMkLst>
          <pc:docMk/>
          <pc:sldMk cId="784149841" sldId="294"/>
        </pc:sldMkLst>
        <pc:spChg chg="mod">
          <ac:chgData name="Mish Boutet" userId="15a8a4f7-3739-491e-8ddb-533d02b37c00" providerId="ADAL" clId="{3ABBF4D5-2E95-4B47-B895-C3476ACFB87D}" dt="2026-05-12T15:50:16.690" v="936" actId="20577"/>
          <ac:spMkLst>
            <pc:docMk/>
            <pc:sldMk cId="784149841" sldId="294"/>
            <ac:spMk id="2" creationId="{35C34B1D-2C76-B642-9E00-9DEE7EA72E7F}"/>
          </ac:spMkLst>
        </pc:spChg>
      </pc:sldChg>
      <pc:sldChg chg="addSp delSp modSp new mod modClrScheme chgLayout">
        <pc:chgData name="Mish Boutet" userId="15a8a4f7-3739-491e-8ddb-533d02b37c00" providerId="ADAL" clId="{3ABBF4D5-2E95-4B47-B895-C3476ACFB87D}" dt="2026-05-12T15:57:08.634" v="1086" actId="20577"/>
        <pc:sldMkLst>
          <pc:docMk/>
          <pc:sldMk cId="2553980798" sldId="295"/>
        </pc:sldMkLst>
        <pc:spChg chg="del mod ord">
          <ac:chgData name="Mish Boutet" userId="15a8a4f7-3739-491e-8ddb-533d02b37c00" providerId="ADAL" clId="{3ABBF4D5-2E95-4B47-B895-C3476ACFB87D}" dt="2026-05-12T15:50:28.005" v="938" actId="700"/>
          <ac:spMkLst>
            <pc:docMk/>
            <pc:sldMk cId="2553980798" sldId="295"/>
            <ac:spMk id="2" creationId="{947621D6-B651-4F3C-DB02-B0A48CACF77D}"/>
          </ac:spMkLst>
        </pc:spChg>
        <pc:spChg chg="del mod ord">
          <ac:chgData name="Mish Boutet" userId="15a8a4f7-3739-491e-8ddb-533d02b37c00" providerId="ADAL" clId="{3ABBF4D5-2E95-4B47-B895-C3476ACFB87D}" dt="2026-05-12T15:50:28.005" v="938" actId="700"/>
          <ac:spMkLst>
            <pc:docMk/>
            <pc:sldMk cId="2553980798" sldId="295"/>
            <ac:spMk id="3" creationId="{B87B3718-C80A-F4A1-39F1-D3A6EE9ABC5E}"/>
          </ac:spMkLst>
        </pc:spChg>
        <pc:spChg chg="add mod ord">
          <ac:chgData name="Mish Boutet" userId="15a8a4f7-3739-491e-8ddb-533d02b37c00" providerId="ADAL" clId="{3ABBF4D5-2E95-4B47-B895-C3476ACFB87D}" dt="2026-05-12T15:57:08.634" v="1086" actId="20577"/>
          <ac:spMkLst>
            <pc:docMk/>
            <pc:sldMk cId="2553980798" sldId="295"/>
            <ac:spMk id="4" creationId="{E90E3E23-45B3-5F17-0485-9F2794E733CD}"/>
          </ac:spMkLst>
        </pc:spChg>
        <pc:spChg chg="add mod ord">
          <ac:chgData name="Mish Boutet" userId="15a8a4f7-3739-491e-8ddb-533d02b37c00" providerId="ADAL" clId="{3ABBF4D5-2E95-4B47-B895-C3476ACFB87D}" dt="2026-05-12T15:51:42.120" v="984" actId="6549"/>
          <ac:spMkLst>
            <pc:docMk/>
            <pc:sldMk cId="2553980798" sldId="295"/>
            <ac:spMk id="5" creationId="{C4741A50-4E0B-EC68-5F9E-7B7B92FC1274}"/>
          </ac:spMkLst>
        </pc:spChg>
      </pc:sldChg>
      <pc:sldChg chg="addSp delSp modSp new mod modClrScheme chgLayout">
        <pc:chgData name="Mish Boutet" userId="15a8a4f7-3739-491e-8ddb-533d02b37c00" providerId="ADAL" clId="{3ABBF4D5-2E95-4B47-B895-C3476ACFB87D}" dt="2026-05-12T15:52:16.271" v="1017" actId="20577"/>
        <pc:sldMkLst>
          <pc:docMk/>
          <pc:sldMk cId="1856303575" sldId="296"/>
        </pc:sldMkLst>
        <pc:spChg chg="del mod ord">
          <ac:chgData name="Mish Boutet" userId="15a8a4f7-3739-491e-8ddb-533d02b37c00" providerId="ADAL" clId="{3ABBF4D5-2E95-4B47-B895-C3476ACFB87D}" dt="2026-05-12T15:52:01.835" v="986" actId="700"/>
          <ac:spMkLst>
            <pc:docMk/>
            <pc:sldMk cId="1856303575" sldId="296"/>
            <ac:spMk id="2" creationId="{099D99FC-411D-24FA-22D8-7A4B1E94CC10}"/>
          </ac:spMkLst>
        </pc:spChg>
        <pc:spChg chg="del mod ord">
          <ac:chgData name="Mish Boutet" userId="15a8a4f7-3739-491e-8ddb-533d02b37c00" providerId="ADAL" clId="{3ABBF4D5-2E95-4B47-B895-C3476ACFB87D}" dt="2026-05-12T15:52:01.835" v="986" actId="700"/>
          <ac:spMkLst>
            <pc:docMk/>
            <pc:sldMk cId="1856303575" sldId="296"/>
            <ac:spMk id="3" creationId="{8BDAE977-EB7A-D316-71FF-97FBBDB6E036}"/>
          </ac:spMkLst>
        </pc:spChg>
        <pc:spChg chg="add mod ord">
          <ac:chgData name="Mish Boutet" userId="15a8a4f7-3739-491e-8ddb-533d02b37c00" providerId="ADAL" clId="{3ABBF4D5-2E95-4B47-B895-C3476ACFB87D}" dt="2026-05-12T15:52:05.634" v="996" actId="20577"/>
          <ac:spMkLst>
            <pc:docMk/>
            <pc:sldMk cId="1856303575" sldId="296"/>
            <ac:spMk id="4" creationId="{C6CC599E-12E3-66DA-32CB-7EB6D591421A}"/>
          </ac:spMkLst>
        </pc:spChg>
        <pc:spChg chg="add mod ord">
          <ac:chgData name="Mish Boutet" userId="15a8a4f7-3739-491e-8ddb-533d02b37c00" providerId="ADAL" clId="{3ABBF4D5-2E95-4B47-B895-C3476ACFB87D}" dt="2026-05-12T15:52:16.271" v="1017" actId="20577"/>
          <ac:spMkLst>
            <pc:docMk/>
            <pc:sldMk cId="1856303575" sldId="296"/>
            <ac:spMk id="5" creationId="{F237A236-6794-719E-6825-5A83E0AC79DE}"/>
          </ac:spMkLst>
        </pc:spChg>
      </pc:sldChg>
      <pc:sldChg chg="modSp new mod">
        <pc:chgData name="Mish Boutet" userId="15a8a4f7-3739-491e-8ddb-533d02b37c00" providerId="ADAL" clId="{3ABBF4D5-2E95-4B47-B895-C3476ACFB87D}" dt="2026-05-12T16:10:20.955" v="1161" actId="20577"/>
        <pc:sldMkLst>
          <pc:docMk/>
          <pc:sldMk cId="1187401259" sldId="297"/>
        </pc:sldMkLst>
        <pc:spChg chg="mod">
          <ac:chgData name="Mish Boutet" userId="15a8a4f7-3739-491e-8ddb-533d02b37c00" providerId="ADAL" clId="{3ABBF4D5-2E95-4B47-B895-C3476ACFB87D}" dt="2026-05-12T16:10:20.955" v="1161" actId="20577"/>
          <ac:spMkLst>
            <pc:docMk/>
            <pc:sldMk cId="1187401259" sldId="297"/>
            <ac:spMk id="2" creationId="{B1F27E93-683F-6486-C6FE-3444D02ACE6E}"/>
          </ac:spMkLst>
        </pc:spChg>
      </pc:sldChg>
      <pc:sldChg chg="addSp delSp modSp new mod modClrScheme chgLayout">
        <pc:chgData name="Mish Boutet" userId="15a8a4f7-3739-491e-8ddb-533d02b37c00" providerId="ADAL" clId="{3ABBF4D5-2E95-4B47-B895-C3476ACFB87D}" dt="2026-05-12T16:26:33.494" v="1208" actId="20577"/>
        <pc:sldMkLst>
          <pc:docMk/>
          <pc:sldMk cId="157390116" sldId="298"/>
        </pc:sldMkLst>
        <pc:spChg chg="del mod ord">
          <ac:chgData name="Mish Boutet" userId="15a8a4f7-3739-491e-8ddb-533d02b37c00" providerId="ADAL" clId="{3ABBF4D5-2E95-4B47-B895-C3476ACFB87D}" dt="2026-05-12T16:26:17.208" v="1170" actId="700"/>
          <ac:spMkLst>
            <pc:docMk/>
            <pc:sldMk cId="157390116" sldId="298"/>
            <ac:spMk id="2" creationId="{4AA8F69D-650F-B65F-5E33-06E5A3E5F5E8}"/>
          </ac:spMkLst>
        </pc:spChg>
        <pc:spChg chg="del mod ord">
          <ac:chgData name="Mish Boutet" userId="15a8a4f7-3739-491e-8ddb-533d02b37c00" providerId="ADAL" clId="{3ABBF4D5-2E95-4B47-B895-C3476ACFB87D}" dt="2026-05-12T16:26:17.208" v="1170" actId="700"/>
          <ac:spMkLst>
            <pc:docMk/>
            <pc:sldMk cId="157390116" sldId="298"/>
            <ac:spMk id="3" creationId="{3DB51CA5-9858-78EF-86E2-79F1F1E15EB8}"/>
          </ac:spMkLst>
        </pc:spChg>
        <pc:spChg chg="add mod ord">
          <ac:chgData name="Mish Boutet" userId="15a8a4f7-3739-491e-8ddb-533d02b37c00" providerId="ADAL" clId="{3ABBF4D5-2E95-4B47-B895-C3476ACFB87D}" dt="2026-05-12T16:26:23.814" v="1172"/>
          <ac:spMkLst>
            <pc:docMk/>
            <pc:sldMk cId="157390116" sldId="298"/>
            <ac:spMk id="4" creationId="{1367EE2D-49DD-4D7A-F7B3-BEB2D1B3A228}"/>
          </ac:spMkLst>
        </pc:spChg>
        <pc:spChg chg="add mod ord">
          <ac:chgData name="Mish Boutet" userId="15a8a4f7-3739-491e-8ddb-533d02b37c00" providerId="ADAL" clId="{3ABBF4D5-2E95-4B47-B895-C3476ACFB87D}" dt="2026-05-12T16:26:33.494" v="1208" actId="20577"/>
          <ac:spMkLst>
            <pc:docMk/>
            <pc:sldMk cId="157390116" sldId="298"/>
            <ac:spMk id="5" creationId="{E643A215-5C1E-E6D7-1CCB-8316BFA178AF}"/>
          </ac:spMkLst>
        </pc:spChg>
      </pc:sldChg>
    </pc:docChg>
  </pc:docChgLst>
  <pc:docChgLst>
    <pc:chgData name="Mish Boutet" userId="15a8a4f7-3739-491e-8ddb-533d02b37c00" providerId="ADAL" clId="{F629DDA4-D489-4D20-AA22-41E5252F31FE}"/>
    <pc:docChg chg="custSel modSld">
      <pc:chgData name="Mish Boutet" userId="15a8a4f7-3739-491e-8ddb-533d02b37c00" providerId="ADAL" clId="{F629DDA4-D489-4D20-AA22-41E5252F31FE}" dt="2026-05-13T23:23:37.339" v="17" actId="20577"/>
      <pc:docMkLst>
        <pc:docMk/>
      </pc:docMkLst>
      <pc:sldChg chg="modSp mod">
        <pc:chgData name="Mish Boutet" userId="15a8a4f7-3739-491e-8ddb-533d02b37c00" providerId="ADAL" clId="{F629DDA4-D489-4D20-AA22-41E5252F31FE}" dt="2026-05-13T23:23:37.339" v="17" actId="20577"/>
        <pc:sldMkLst>
          <pc:docMk/>
          <pc:sldMk cId="2587343680" sldId="293"/>
        </pc:sldMkLst>
        <pc:spChg chg="mod">
          <ac:chgData name="Mish Boutet" userId="15a8a4f7-3739-491e-8ddb-533d02b37c00" providerId="ADAL" clId="{F629DDA4-D489-4D20-AA22-41E5252F31FE}" dt="2026-05-13T23:23:37.339" v="17" actId="20577"/>
          <ac:spMkLst>
            <pc:docMk/>
            <pc:sldMk cId="2587343680" sldId="293"/>
            <ac:spMk id="2" creationId="{FFE7A119-A81B-878E-FC7B-16B7B971441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FF21A-8438-D13A-96DF-BE849A7FB0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12CC13-3F7A-2C44-7192-F056F0E5D6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919B52-9953-2A1E-5647-2D797C513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0A4A-F9C5-46AE-B4DF-0B40C914D50B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EE506B-3FA4-F735-F7A1-888359071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296CD9-7AFB-58F3-16B8-1A8AD81F1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3E5D-26D9-4561-99F2-A63A59936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696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931D0-6ECB-51A1-47AD-3E5CEC893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D7624D-B280-CE81-BC31-405B3A87E5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3400C7-7279-C78D-CD3A-49D90FAB8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0A4A-F9C5-46AE-B4DF-0B40C914D50B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3DED8-78FD-6E58-F3BE-56BFE7D3F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E94E1-52D3-8C78-E272-4E43436D3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3E5D-26D9-4561-99F2-A63A59936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11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91FF66-F33F-98A2-34F8-6977ACA50A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1AC79F-CB77-BD40-1E1F-52FBDA76B2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1A4072-1C1A-A4DE-5B3D-BA61078A9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0A4A-F9C5-46AE-B4DF-0B40C914D50B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247F16-050E-45E1-3B43-1D454027E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6F14AE-A148-BAC2-62B1-D33360996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3E5D-26D9-4561-99F2-A63A59936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15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7504E-76AD-5AB0-2A67-4FD889642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B78AC-ADA1-34EB-4777-A6539BBE0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F3C5B5-9296-3440-7BAA-DE2F7D23E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0A4A-F9C5-46AE-B4DF-0B40C914D50B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913D09-F989-6B33-1EB8-299AD1A67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E3FDA1-DC31-94F3-CEC6-397CA1AAC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3E5D-26D9-4561-99F2-A63A59936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322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AE9F4-5670-9787-4591-A75811587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F1554B-7218-5B38-F4FC-D0FC29B663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2FE5F1-3D61-7157-40AE-293976C1F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0A4A-F9C5-46AE-B4DF-0B40C914D50B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62A636-C63B-63CA-A4A7-B937FAE31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21BAAB-5A82-F176-4CA7-1385A1BE4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3E5D-26D9-4561-99F2-A63A59936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319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CF7F4-734F-6BB4-680F-73AA5C1FD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6C5454-DEA2-FF81-3181-3C4C0405BB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28596D-5B62-C428-362F-CB7E253BD8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2C08AA-5E99-0628-F7CD-446AD4CD4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0A4A-F9C5-46AE-B4DF-0B40C914D50B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37421F-A692-5D03-FB0E-E5B7C548B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39377D-3F4E-FB55-849F-AEEEA38F6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3E5D-26D9-4561-99F2-A63A59936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958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9261C-7407-6D52-80B0-445F31838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C4EEDF-A12A-333E-AFB9-3777D84EA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C9685C-C403-4487-EDF5-7574DB5FD8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E61AA5-C049-1B0E-36EC-9174ED5B44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4AA6FD-0F66-F003-EF15-F4E5AC34F4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F81227-3255-F032-71EE-51FE9FEF9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0A4A-F9C5-46AE-B4DF-0B40C914D50B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298987-2C14-1068-D4F7-1F33ABB19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CF369F-8A87-C00D-88BD-B41CE8AF4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3E5D-26D9-4561-99F2-A63A59936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446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CD737-B672-FF34-4289-219522B1C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70F302-6E4B-3C4A-8E4C-1FE3AE806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0A4A-F9C5-46AE-B4DF-0B40C914D50B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55E3DE-7F7E-0138-CAD9-63811555E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5A956E-1223-04C2-9072-645333AFA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3E5D-26D9-4561-99F2-A63A59936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42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CA6961-1BDE-45FC-CF5B-185466B9C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0A4A-F9C5-46AE-B4DF-0B40C914D50B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F350FF-F0E1-7755-7EC4-54DCD3443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266F7A-8205-C2A9-6101-CC0FBD8B5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3E5D-26D9-4561-99F2-A63A59936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033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A08D8-7B46-EB6A-F3E8-C999C3AC4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BD3634-ED26-1C38-7A5D-C342017084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2E4AB9-B08B-4216-4CA4-4564302146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19123F-3F52-86FB-6BCB-7D9B3FA12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0A4A-F9C5-46AE-B4DF-0B40C914D50B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2B431D-FBB4-E9A3-37C5-C612B9156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919589-6AD6-612B-47CE-DF722ACEE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3E5D-26D9-4561-99F2-A63A59936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66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291DD-BAFC-1FC4-532B-A193080C8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3EAC16-AEA2-410F-53E4-CE4EEBD760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6B3B76-CFBA-22FE-D0BC-9D46C0B357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190FC4-7C77-3760-2D78-EE1C0D3D7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0A4A-F9C5-46AE-B4DF-0B40C914D50B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7EC9AE-6643-6808-2035-514FCEFAA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6BFD6F-CC71-0FC3-7EC1-D8B2688D3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3E5D-26D9-4561-99F2-A63A59936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7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3C9402-4938-1BAA-41F1-592C653CA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B4EDEC-1B08-D694-97DA-EF5FEE821A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A7FD9-29CC-59E3-B24A-AD1226831A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00A4A-F9C5-46AE-B4DF-0B40C914D50B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66BCFA-2994-E96A-B7ED-052F052DD7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058738-ADEC-48F0-F043-78CC2D23CF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C3E5D-26D9-4561-99F2-A63A59936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78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367EE2D-49DD-4D7A-F7B3-BEB2D1B3A2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Hype and </a:t>
            </a:r>
            <a:r>
              <a:rPr lang="en-US" dirty="0" err="1"/>
              <a:t>hypocognition</a:t>
            </a: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643A215-5C1E-E6D7-1CCB-8316BFA178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Mish Boutet (mboutet@uottawa.ca)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90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556FB-2FD4-9BB1-EEDD-EAF9D6AD0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Digital amnesia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0D132C-532B-8997-7D2B-E88EF61F51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3600" dirty="0"/>
              <a:t>Google effect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600199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D5750-DD04-A410-501E-58A570050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Restraint bias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BF7466-66A1-41BA-2E6E-08860DA7EF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816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38FAC-CD3C-AD09-C07C-D567106F2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Confirmation bias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2EF74A-B684-D00D-CD15-132CFC4BEE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416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ABA6A-2ED2-47C4-2C5D-BB798A7C9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Anthropomorphizing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C1E571-FF51-ADC8-1EFB-E8347796B8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8767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54C22-87DE-75D9-A538-0E41BB009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Halo effect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397201-C367-A13B-D6E6-9E05C79C05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790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02478-40B3-DFF4-2458-70FAE4764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ELIZA effect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A9AF31-D49C-2CC5-EB6E-2FD5B21BBC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6139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BC16C-9A06-C00B-B814-DE1B8BC9E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Language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497408-94B7-289E-3070-A9752F9752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1623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B6A01-E468-8436-7278-2480E7EAE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Brain = computer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A05D01-37FD-83A4-93D6-45D9A71CF8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9496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790B3-6418-94C9-49DA-8494948EC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Intersubjective reality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C486C-63CE-23AF-D64E-303098F4CF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2819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43CC1-B02A-5FC5-ECBB-7CB6BAE17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Artificial intelligence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06CBF6-5A1A-B49B-25ED-55880289F3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059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117DB69-C69A-1AC6-3A63-1004B70CD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An apology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9A1A52-81E4-B5BD-EC1A-5D1FC307C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sz="9600" dirty="0"/>
              <a:t>💩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15121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27E93-683F-6486-C6FE-3444D02AC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err="1"/>
              <a:t>Hypocognition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7586BE-42C0-C214-D52B-E9522BB2C3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4012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C471D-569F-891C-BC47-E56B9A677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Applied statistics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16EAD7-65CD-B04A-8C43-8D1EFD3FA2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493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4B12E-8A24-3F57-446D-85E2BBE29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Mathy maths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45F54C-8FB2-7B11-AB44-98E14ABF0E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9879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8A341-A055-72C3-2B0C-DDA41A24A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A racist pile of linear algebra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631406-9D82-3D56-8829-EF5938C55D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9604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C75E3-A12F-81C6-D245-75E29A6C5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Stochastic parrots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06B105-1B2C-31BF-237F-0DF6C2D309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/>
              <a:t>🦜</a:t>
            </a:r>
          </a:p>
        </p:txBody>
      </p:sp>
    </p:spTree>
    <p:extLst>
      <p:ext uri="{BB962C8B-B14F-4D97-AF65-F5344CB8AC3E}">
        <p14:creationId xmlns:p14="http://schemas.microsoft.com/office/powerpoint/2010/main" val="782442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27ED7-D206-A1FD-FE55-1B41EA308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AI psychosis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DE0425-9298-CA1A-6EC0-DF43656B6E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1897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5F18C-E836-C194-A418-D52CCF534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Attachment hacking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CF1588-BF33-77F1-7261-D6E5FC173D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7679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4C60A-88D6-586F-0AE3-17E1951C4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err="1"/>
              <a:t>Chatbait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6AB122-6E20-65A2-E038-F66C4F2DB4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7422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0F33B-93BC-A627-D2B9-1BCBDA8B4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AI slop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0F1D20-A64F-112B-1BE9-AB54A0FDA1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4449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54F6E-B810-2388-B5B2-49F9905E4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Cognitive stunting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DABF1A-3319-DED8-07A3-17229D200F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164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A72F2-A2D3-5DA0-1EF8-A30D68FAF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The case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33C35C-9669-CA72-1C24-6A7DF1ED66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485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7B4C4-A827-9AC6-3565-30F450E0E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Enshittification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F8AE17-4829-67AA-6805-4D833963F6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0869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2078B-7138-4298-7662-FFE34854F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Frequency illusion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E3D18B-23DB-3F68-FBDD-DFC8FAEBC9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50873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73EEF-FD2E-B582-B7CE-830997B23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err="1"/>
              <a:t>Whac</a:t>
            </a:r>
            <a:r>
              <a:rPr lang="en-CA" dirty="0"/>
              <a:t>-a-Mole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6BFCCA-5E2C-68CE-DA90-74045B1042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78640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3232D-23F3-B86C-5ACA-E7788F3D9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Frogs slowly boiling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4BCEC4-E687-0137-D69A-80748434E6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469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D5B84-5AB2-30B8-CCE5-7356771B2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Keys under streetlight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78557D-5F0B-E641-858F-D972AC6877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4264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011C3-00A6-7E74-E64F-6515D9F41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The genie’s out of the bottle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0AB512-9D6D-0AB7-23ED-A6C710D49E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62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7A119-A81B-878E-FC7B-16B7B9714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/>
              <a:t>The </a:t>
            </a:r>
            <a:r>
              <a:rPr lang="en-CA" dirty="0"/>
              <a:t>shit is out of the horse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F2AC5F-8D20-1B03-612C-5C3AFDF447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/>
              <a:t>💩</a:t>
            </a:r>
            <a:endParaRPr lang="en-US" sz="9600" b="1" dirty="0"/>
          </a:p>
        </p:txBody>
      </p:sp>
    </p:spTree>
    <p:extLst>
      <p:ext uri="{BB962C8B-B14F-4D97-AF65-F5344CB8AC3E}">
        <p14:creationId xmlns:p14="http://schemas.microsoft.com/office/powerpoint/2010/main" val="2587343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34B1D-2C76-B642-9E00-9DEE7EA72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Torment Nexus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1935F7-25BF-C855-E55E-BB23410BDF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14984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90E3E23-45B3-5F17-0485-9F2794E73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4741A50-4E0B-EC68-5F9E-7B7B92FC1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/>
              <a:t>Sci-Fi Author: In my book I invented the Torment Nexus as a cautionary tale.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Tech Company: At long last, we have created the Torment Nexus from classic sci-fi novel Don't Create The Torment Nexus.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-Alex Blechman</a:t>
            </a:r>
          </a:p>
        </p:txBody>
      </p:sp>
    </p:spTree>
    <p:extLst>
      <p:ext uri="{BB962C8B-B14F-4D97-AF65-F5344CB8AC3E}">
        <p14:creationId xmlns:p14="http://schemas.microsoft.com/office/powerpoint/2010/main" val="255398079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6CC599E-12E3-66DA-32CB-7EB6D5914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Thank you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37A236-6794-719E-6825-5A83E0AC79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CA" dirty="0"/>
              <a:t>mboutet@uottawa.ca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303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96624-0A79-E390-FCC9-3AB21DA02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AI literacy frameworks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D9B697-7875-B9D3-E9A7-D83BCAB575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093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54BD1-0E44-4ECD-F61A-31C0BD959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Bias blind spot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3CB2B-2C4D-39D5-3BCB-85E3F82798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826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BAA51-980A-2FBD-616D-9F6189E24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Introspection illusion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7A56F9-18A1-D520-FBFC-8D985E6CB1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336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99BDA-44AE-9E58-77AA-1A551C5AA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Automation bias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808B6D-8DF0-85EC-41FC-BBA72EC3A0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617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3C4E4-F319-0FCE-1E86-3A807A621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Pro-innovation bias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9C6FA8-151A-C5DD-4384-37483E7351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182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145EC-3880-A200-5E60-B4DE02F60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Normalcy bias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AFA22-EB32-7953-9F1E-0CE5D0E71E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3600" dirty="0"/>
              <a:t>This is fine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90842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153</Words>
  <Application>Microsoft Office PowerPoint</Application>
  <PresentationFormat>Widescreen</PresentationFormat>
  <Paragraphs>50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3" baseType="lpstr">
      <vt:lpstr>Arial</vt:lpstr>
      <vt:lpstr>Calibri</vt:lpstr>
      <vt:lpstr>Calibri Light</vt:lpstr>
      <vt:lpstr>Office Theme</vt:lpstr>
      <vt:lpstr>Hype and hypocognition</vt:lpstr>
      <vt:lpstr>An apology</vt:lpstr>
      <vt:lpstr>The case</vt:lpstr>
      <vt:lpstr>AI literacy frameworks</vt:lpstr>
      <vt:lpstr>Bias blind spot</vt:lpstr>
      <vt:lpstr>Introspection illusion</vt:lpstr>
      <vt:lpstr>Automation bias</vt:lpstr>
      <vt:lpstr>Pro-innovation bias</vt:lpstr>
      <vt:lpstr>Normalcy bias</vt:lpstr>
      <vt:lpstr>Digital amnesia</vt:lpstr>
      <vt:lpstr>Restraint bias</vt:lpstr>
      <vt:lpstr>Confirmation bias</vt:lpstr>
      <vt:lpstr>Anthropomorphizing</vt:lpstr>
      <vt:lpstr>Halo effect</vt:lpstr>
      <vt:lpstr>ELIZA effect</vt:lpstr>
      <vt:lpstr>Language</vt:lpstr>
      <vt:lpstr>Brain = computer</vt:lpstr>
      <vt:lpstr>Intersubjective reality</vt:lpstr>
      <vt:lpstr>Artificial intelligence</vt:lpstr>
      <vt:lpstr>Hypocognition</vt:lpstr>
      <vt:lpstr>Applied statistics</vt:lpstr>
      <vt:lpstr>Mathy maths</vt:lpstr>
      <vt:lpstr>A racist pile of linear algebra</vt:lpstr>
      <vt:lpstr>Stochastic parrots</vt:lpstr>
      <vt:lpstr>AI psychosis</vt:lpstr>
      <vt:lpstr>Attachment hacking</vt:lpstr>
      <vt:lpstr>Chatbait</vt:lpstr>
      <vt:lpstr>AI slop</vt:lpstr>
      <vt:lpstr>Cognitive stunting</vt:lpstr>
      <vt:lpstr>Enshittification</vt:lpstr>
      <vt:lpstr>Frequency illusion</vt:lpstr>
      <vt:lpstr>Whac-a-Mole</vt:lpstr>
      <vt:lpstr>Frogs slowly boiling</vt:lpstr>
      <vt:lpstr>Keys under streetlight</vt:lpstr>
      <vt:lpstr>The genie’s out of the bottle</vt:lpstr>
      <vt:lpstr>The shit is out of the horse</vt:lpstr>
      <vt:lpstr>Torment Nexus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Mish Boutet</dc:creator>
  <cp:lastModifiedBy>Mish Boutet</cp:lastModifiedBy>
  <cp:revision>1</cp:revision>
  <dcterms:created xsi:type="dcterms:W3CDTF">2026-05-12T15:27:21Z</dcterms:created>
  <dcterms:modified xsi:type="dcterms:W3CDTF">2026-05-13T23:23:39Z</dcterms:modified>
</cp:coreProperties>
</file>