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8" r:id="rId5"/>
    <p:sldId id="257" r:id="rId6"/>
    <p:sldId id="267" r:id="rId7"/>
    <p:sldId id="269" r:id="rId8"/>
    <p:sldId id="262" r:id="rId9"/>
    <p:sldId id="263" r:id="rId10"/>
    <p:sldId id="264" r:id="rId11"/>
    <p:sldId id="265" r:id="rId12"/>
    <p:sldId id="271" r:id="rId13"/>
    <p:sldId id="268" r:id="rId14"/>
    <p:sldId id="272" r:id="rId15"/>
    <p:sldId id="266" r:id="rId16"/>
    <p:sldId id="260" r:id="rId17"/>
    <p:sldId id="275"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30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843" autoAdjust="0"/>
  </p:normalViewPr>
  <p:slideViewPr>
    <p:cSldViewPr snapToGrid="0">
      <p:cViewPr varScale="1">
        <p:scale>
          <a:sx n="70" d="100"/>
          <a:sy n="70" d="100"/>
        </p:scale>
        <p:origin x="2118"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Hayden" userId="54faefed-0abb-482f-8b1d-a1e1b0a17caa" providerId="ADAL" clId="{F0F905D2-EE23-43ED-AB54-81492BAFD6A8}"/>
    <pc:docChg chg="modSld">
      <pc:chgData name="Liz Hayden" userId="54faefed-0abb-482f-8b1d-a1e1b0a17caa" providerId="ADAL" clId="{F0F905D2-EE23-43ED-AB54-81492BAFD6A8}" dt="2026-05-12T12:24:26.558" v="13" actId="6549"/>
      <pc:docMkLst>
        <pc:docMk/>
      </pc:docMkLst>
      <pc:sldChg chg="modNotesTx">
        <pc:chgData name="Liz Hayden" userId="54faefed-0abb-482f-8b1d-a1e1b0a17caa" providerId="ADAL" clId="{F0F905D2-EE23-43ED-AB54-81492BAFD6A8}" dt="2026-05-12T12:23:45.144" v="1" actId="6549"/>
        <pc:sldMkLst>
          <pc:docMk/>
          <pc:sldMk cId="3751196283" sldId="257"/>
        </pc:sldMkLst>
      </pc:sldChg>
      <pc:sldChg chg="modNotesTx">
        <pc:chgData name="Liz Hayden" userId="54faefed-0abb-482f-8b1d-a1e1b0a17caa" providerId="ADAL" clId="{F0F905D2-EE23-43ED-AB54-81492BAFD6A8}" dt="2026-05-12T12:24:24.010" v="12" actId="6549"/>
        <pc:sldMkLst>
          <pc:docMk/>
          <pc:sldMk cId="1461941934" sldId="260"/>
        </pc:sldMkLst>
      </pc:sldChg>
      <pc:sldChg chg="modNotesTx">
        <pc:chgData name="Liz Hayden" userId="54faefed-0abb-482f-8b1d-a1e1b0a17caa" providerId="ADAL" clId="{F0F905D2-EE23-43ED-AB54-81492BAFD6A8}" dt="2026-05-12T12:23:57.503" v="4" actId="6549"/>
        <pc:sldMkLst>
          <pc:docMk/>
          <pc:sldMk cId="2759917691" sldId="262"/>
        </pc:sldMkLst>
      </pc:sldChg>
      <pc:sldChg chg="modNotesTx">
        <pc:chgData name="Liz Hayden" userId="54faefed-0abb-482f-8b1d-a1e1b0a17caa" providerId="ADAL" clId="{F0F905D2-EE23-43ED-AB54-81492BAFD6A8}" dt="2026-05-12T12:24:01.795" v="5" actId="6549"/>
        <pc:sldMkLst>
          <pc:docMk/>
          <pc:sldMk cId="1238784305" sldId="263"/>
        </pc:sldMkLst>
      </pc:sldChg>
      <pc:sldChg chg="modNotesTx">
        <pc:chgData name="Liz Hayden" userId="54faefed-0abb-482f-8b1d-a1e1b0a17caa" providerId="ADAL" clId="{F0F905D2-EE23-43ED-AB54-81492BAFD6A8}" dt="2026-05-12T12:24:04.622" v="6" actId="6549"/>
        <pc:sldMkLst>
          <pc:docMk/>
          <pc:sldMk cId="2741239871" sldId="264"/>
        </pc:sldMkLst>
      </pc:sldChg>
      <pc:sldChg chg="modNotesTx">
        <pc:chgData name="Liz Hayden" userId="54faefed-0abb-482f-8b1d-a1e1b0a17caa" providerId="ADAL" clId="{F0F905D2-EE23-43ED-AB54-81492BAFD6A8}" dt="2026-05-12T12:24:07.047" v="7" actId="6549"/>
        <pc:sldMkLst>
          <pc:docMk/>
          <pc:sldMk cId="166296794" sldId="265"/>
        </pc:sldMkLst>
      </pc:sldChg>
      <pc:sldChg chg="modNotesTx">
        <pc:chgData name="Liz Hayden" userId="54faefed-0abb-482f-8b1d-a1e1b0a17caa" providerId="ADAL" clId="{F0F905D2-EE23-43ED-AB54-81492BAFD6A8}" dt="2026-05-12T12:24:21.368" v="11" actId="6549"/>
        <pc:sldMkLst>
          <pc:docMk/>
          <pc:sldMk cId="675593965" sldId="266"/>
        </pc:sldMkLst>
      </pc:sldChg>
      <pc:sldChg chg="modNotesTx">
        <pc:chgData name="Liz Hayden" userId="54faefed-0abb-482f-8b1d-a1e1b0a17caa" providerId="ADAL" clId="{F0F905D2-EE23-43ED-AB54-81492BAFD6A8}" dt="2026-05-12T12:23:48.830" v="2" actId="6549"/>
        <pc:sldMkLst>
          <pc:docMk/>
          <pc:sldMk cId="467652435" sldId="267"/>
        </pc:sldMkLst>
      </pc:sldChg>
      <pc:sldChg chg="modNotesTx">
        <pc:chgData name="Liz Hayden" userId="54faefed-0abb-482f-8b1d-a1e1b0a17caa" providerId="ADAL" clId="{F0F905D2-EE23-43ED-AB54-81492BAFD6A8}" dt="2026-05-12T12:24:14.791" v="9" actId="6549"/>
        <pc:sldMkLst>
          <pc:docMk/>
          <pc:sldMk cId="52210799" sldId="268"/>
        </pc:sldMkLst>
      </pc:sldChg>
      <pc:sldChg chg="modNotesTx">
        <pc:chgData name="Liz Hayden" userId="54faefed-0abb-482f-8b1d-a1e1b0a17caa" providerId="ADAL" clId="{F0F905D2-EE23-43ED-AB54-81492BAFD6A8}" dt="2026-05-12T12:23:52.767" v="3" actId="6549"/>
        <pc:sldMkLst>
          <pc:docMk/>
          <pc:sldMk cId="1972739641" sldId="269"/>
        </pc:sldMkLst>
      </pc:sldChg>
      <pc:sldChg chg="modNotesTx">
        <pc:chgData name="Liz Hayden" userId="54faefed-0abb-482f-8b1d-a1e1b0a17caa" providerId="ADAL" clId="{F0F905D2-EE23-43ED-AB54-81492BAFD6A8}" dt="2026-05-12T12:24:10.690" v="8" actId="6549"/>
        <pc:sldMkLst>
          <pc:docMk/>
          <pc:sldMk cId="2332897668" sldId="271"/>
        </pc:sldMkLst>
      </pc:sldChg>
      <pc:sldChg chg="modNotesTx">
        <pc:chgData name="Liz Hayden" userId="54faefed-0abb-482f-8b1d-a1e1b0a17caa" providerId="ADAL" clId="{F0F905D2-EE23-43ED-AB54-81492BAFD6A8}" dt="2026-05-12T12:24:18.073" v="10" actId="6549"/>
        <pc:sldMkLst>
          <pc:docMk/>
          <pc:sldMk cId="731370021" sldId="272"/>
        </pc:sldMkLst>
      </pc:sldChg>
      <pc:sldChg chg="modNotesTx">
        <pc:chgData name="Liz Hayden" userId="54faefed-0abb-482f-8b1d-a1e1b0a17caa" providerId="ADAL" clId="{F0F905D2-EE23-43ED-AB54-81492BAFD6A8}" dt="2026-05-12T12:24:26.558" v="13" actId="6549"/>
        <pc:sldMkLst>
          <pc:docMk/>
          <pc:sldMk cId="2210690242" sldId="275"/>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ata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_rels/data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5" Type="http://schemas.openxmlformats.org/officeDocument/2006/relationships/image" Target="../media/image13.svg"/><Relationship Id="rId4" Type="http://schemas.openxmlformats.org/officeDocument/2006/relationships/image" Target="../media/image12.svg"/></Relationships>
</file>

<file path=ppt/diagrams/_rels/data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5" Type="http://schemas.openxmlformats.org/officeDocument/2006/relationships/image" Target="../media/image13.sv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5" Type="http://schemas.openxmlformats.org/officeDocument/2006/relationships/image" Target="../media/image13.svg"/><Relationship Id="rId4" Type="http://schemas.openxmlformats.org/officeDocument/2006/relationships/image" Target="../media/image12.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5" Type="http://schemas.openxmlformats.org/officeDocument/2006/relationships/image" Target="../media/image13.sv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84F0F87A-B3BE-4F17-AE23-999A675409E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2BCEEBF-096C-44C5-AD88-1625EB98D2D9}">
      <dgm:prSet/>
      <dgm:spPr/>
      <dgm:t>
        <a:bodyPr/>
        <a:lstStyle/>
        <a:p>
          <a:r>
            <a:rPr lang="en-US"/>
            <a:t>Before you begin, read the </a:t>
          </a:r>
          <a:r>
            <a:rPr lang="en-US" b="1" i="1"/>
            <a:t>Principle</a:t>
          </a:r>
          <a:r>
            <a:rPr lang="en-US"/>
            <a:t> and </a:t>
          </a:r>
          <a:r>
            <a:rPr lang="en-US" b="1" i="1"/>
            <a:t>Core idea</a:t>
          </a:r>
          <a:r>
            <a:rPr lang="en-US"/>
            <a:t> to understand the expectation </a:t>
          </a:r>
        </a:p>
      </dgm:t>
    </dgm:pt>
    <dgm:pt modelId="{CBECAC5C-DD3F-4737-8E9C-66D97A804CFE}" type="parTrans" cxnId="{40F94705-6EB2-4E6D-B09F-FBC8E3B277C5}">
      <dgm:prSet/>
      <dgm:spPr/>
      <dgm:t>
        <a:bodyPr/>
        <a:lstStyle/>
        <a:p>
          <a:endParaRPr lang="en-US"/>
        </a:p>
      </dgm:t>
    </dgm:pt>
    <dgm:pt modelId="{34858DD6-445C-4E3E-A395-35BEADFE0199}" type="sibTrans" cxnId="{40F94705-6EB2-4E6D-B09F-FBC8E3B277C5}">
      <dgm:prSet/>
      <dgm:spPr/>
      <dgm:t>
        <a:bodyPr/>
        <a:lstStyle/>
        <a:p>
          <a:endParaRPr lang="en-US"/>
        </a:p>
      </dgm:t>
    </dgm:pt>
    <dgm:pt modelId="{DE04AFD9-4619-45C2-9AFD-70E5F9BCBCBE}">
      <dgm:prSet/>
      <dgm:spPr/>
      <dgm:t>
        <a:bodyPr/>
        <a:lstStyle/>
        <a:p>
          <a:r>
            <a:rPr lang="en-US"/>
            <a:t>While you work, use the </a:t>
          </a:r>
          <a:r>
            <a:rPr lang="en-US" b="1" i="1"/>
            <a:t>How to apply it</a:t>
          </a:r>
          <a:r>
            <a:rPr lang="en-US"/>
            <a:t> section to shape your approach </a:t>
          </a:r>
        </a:p>
      </dgm:t>
    </dgm:pt>
    <dgm:pt modelId="{320FCDA9-110F-48E7-BC41-247EE8AE69B0}" type="parTrans" cxnId="{1BCD5CB8-EF01-4FA9-B8AF-01129F32B3EC}">
      <dgm:prSet/>
      <dgm:spPr/>
      <dgm:t>
        <a:bodyPr/>
        <a:lstStyle/>
        <a:p>
          <a:endParaRPr lang="en-US"/>
        </a:p>
      </dgm:t>
    </dgm:pt>
    <dgm:pt modelId="{B4458F3C-AF0B-404D-A7D7-797083348A24}" type="sibTrans" cxnId="{1BCD5CB8-EF01-4FA9-B8AF-01129F32B3EC}">
      <dgm:prSet/>
      <dgm:spPr/>
      <dgm:t>
        <a:bodyPr/>
        <a:lstStyle/>
        <a:p>
          <a:endParaRPr lang="en-US"/>
        </a:p>
      </dgm:t>
    </dgm:pt>
    <dgm:pt modelId="{83951DF8-01FC-4B1A-9CB2-8DD85725456E}">
      <dgm:prSet/>
      <dgm:spPr/>
      <dgm:t>
        <a:bodyPr/>
        <a:lstStyle/>
        <a:p>
          <a:r>
            <a:rPr lang="en-US"/>
            <a:t>When you finish, use the </a:t>
          </a:r>
          <a:r>
            <a:rPr lang="en-US" b="1" i="1"/>
            <a:t>Self-assessment questions</a:t>
          </a:r>
          <a:r>
            <a:rPr lang="en-US"/>
            <a:t> to review your decisions, check for risks, and confirm that the output is accurate and appropriate. </a:t>
          </a:r>
        </a:p>
      </dgm:t>
    </dgm:pt>
    <dgm:pt modelId="{38395A10-485E-4DEC-AD7D-49502DAA6C86}" type="parTrans" cxnId="{36714DDD-DC61-42FD-AC5F-A77706461D9E}">
      <dgm:prSet/>
      <dgm:spPr/>
      <dgm:t>
        <a:bodyPr/>
        <a:lstStyle/>
        <a:p>
          <a:endParaRPr lang="en-US"/>
        </a:p>
      </dgm:t>
    </dgm:pt>
    <dgm:pt modelId="{E3C77749-BB9B-4269-BD59-26538B20312E}" type="sibTrans" cxnId="{36714DDD-DC61-42FD-AC5F-A77706461D9E}">
      <dgm:prSet/>
      <dgm:spPr/>
      <dgm:t>
        <a:bodyPr/>
        <a:lstStyle/>
        <a:p>
          <a:endParaRPr lang="en-US"/>
        </a:p>
      </dgm:t>
    </dgm:pt>
    <dgm:pt modelId="{57395972-1AA5-4747-AD31-C133EDFC5555}" type="pres">
      <dgm:prSet presAssocID="{84F0F87A-B3BE-4F17-AE23-999A675409EF}" presName="root" presStyleCnt="0">
        <dgm:presLayoutVars>
          <dgm:dir/>
          <dgm:resizeHandles val="exact"/>
        </dgm:presLayoutVars>
      </dgm:prSet>
      <dgm:spPr/>
    </dgm:pt>
    <dgm:pt modelId="{6B70E44E-A9F8-4902-8B2F-E8EDB0C75692}" type="pres">
      <dgm:prSet presAssocID="{42BCEEBF-096C-44C5-AD88-1625EB98D2D9}" presName="compNode" presStyleCnt="0"/>
      <dgm:spPr/>
    </dgm:pt>
    <dgm:pt modelId="{41CFB03F-402B-4655-8092-4F45A7EDABEE}" type="pres">
      <dgm:prSet presAssocID="{42BCEEBF-096C-44C5-AD88-1625EB98D2D9}" presName="bgRect" presStyleLbl="bgShp" presStyleIdx="0" presStyleCnt="3"/>
      <dgm:spPr/>
    </dgm:pt>
    <dgm:pt modelId="{1B1F4C0A-E00B-4C97-9549-2E1158CE9D7E}" type="pres">
      <dgm:prSet presAssocID="{42BCEEBF-096C-44C5-AD88-1625EB98D2D9}"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Open Book"/>
        </a:ext>
      </dgm:extLst>
    </dgm:pt>
    <dgm:pt modelId="{49A74E18-F772-49A6-8755-3E285E2598BF}" type="pres">
      <dgm:prSet presAssocID="{42BCEEBF-096C-44C5-AD88-1625EB98D2D9}" presName="spaceRect" presStyleCnt="0"/>
      <dgm:spPr/>
    </dgm:pt>
    <dgm:pt modelId="{6928CB6D-3629-4B42-AABE-22F5DAC0BDC1}" type="pres">
      <dgm:prSet presAssocID="{42BCEEBF-096C-44C5-AD88-1625EB98D2D9}" presName="parTx" presStyleLbl="revTx" presStyleIdx="0" presStyleCnt="3">
        <dgm:presLayoutVars>
          <dgm:chMax val="0"/>
          <dgm:chPref val="0"/>
        </dgm:presLayoutVars>
      </dgm:prSet>
      <dgm:spPr/>
    </dgm:pt>
    <dgm:pt modelId="{EF3CBFB4-BADF-490A-B9DF-44651062AEBF}" type="pres">
      <dgm:prSet presAssocID="{34858DD6-445C-4E3E-A395-35BEADFE0199}" presName="sibTrans" presStyleCnt="0"/>
      <dgm:spPr/>
    </dgm:pt>
    <dgm:pt modelId="{A57E3C0B-F9B3-4703-A1A5-C4AD5C172432}" type="pres">
      <dgm:prSet presAssocID="{DE04AFD9-4619-45C2-9AFD-70E5F9BCBCBE}" presName="compNode" presStyleCnt="0"/>
      <dgm:spPr/>
    </dgm:pt>
    <dgm:pt modelId="{1FAE9E1D-BA74-490C-BE6F-16D277F9A047}" type="pres">
      <dgm:prSet presAssocID="{DE04AFD9-4619-45C2-9AFD-70E5F9BCBCBE}" presName="bgRect" presStyleLbl="bgShp" presStyleIdx="1" presStyleCnt="3"/>
      <dgm:spPr/>
    </dgm:pt>
    <dgm:pt modelId="{C7657BBA-E5AF-4AE7-827A-CA2C1A1A76EF}" type="pres">
      <dgm:prSet presAssocID="{DE04AFD9-4619-45C2-9AFD-70E5F9BCBCBE}"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7E3E276F-F368-40AD-8C87-6FD103DA87B0}" type="pres">
      <dgm:prSet presAssocID="{DE04AFD9-4619-45C2-9AFD-70E5F9BCBCBE}" presName="spaceRect" presStyleCnt="0"/>
      <dgm:spPr/>
    </dgm:pt>
    <dgm:pt modelId="{DCA92EA0-CA3C-4FA4-BBAD-2FEDDD4B60E8}" type="pres">
      <dgm:prSet presAssocID="{DE04AFD9-4619-45C2-9AFD-70E5F9BCBCBE}" presName="parTx" presStyleLbl="revTx" presStyleIdx="1" presStyleCnt="3">
        <dgm:presLayoutVars>
          <dgm:chMax val="0"/>
          <dgm:chPref val="0"/>
        </dgm:presLayoutVars>
      </dgm:prSet>
      <dgm:spPr/>
    </dgm:pt>
    <dgm:pt modelId="{55BCFC74-1550-4D88-A465-00ECFEE1C3AD}" type="pres">
      <dgm:prSet presAssocID="{B4458F3C-AF0B-404D-A7D7-797083348A24}" presName="sibTrans" presStyleCnt="0"/>
      <dgm:spPr/>
    </dgm:pt>
    <dgm:pt modelId="{849EBF9C-F017-4508-89ED-8ED15158168A}" type="pres">
      <dgm:prSet presAssocID="{83951DF8-01FC-4B1A-9CB2-8DD85725456E}" presName="compNode" presStyleCnt="0"/>
      <dgm:spPr/>
    </dgm:pt>
    <dgm:pt modelId="{35B1827A-1F12-4532-B2D9-0E0E58636CDB}" type="pres">
      <dgm:prSet presAssocID="{83951DF8-01FC-4B1A-9CB2-8DD85725456E}" presName="bgRect" presStyleLbl="bgShp" presStyleIdx="2" presStyleCnt="3"/>
      <dgm:spPr/>
    </dgm:pt>
    <dgm:pt modelId="{DDEDCDE7-0BBF-4621-967E-D0A760AF9F41}" type="pres">
      <dgm:prSet presAssocID="{83951DF8-01FC-4B1A-9CB2-8DD85725456E}"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arget"/>
        </a:ext>
      </dgm:extLst>
    </dgm:pt>
    <dgm:pt modelId="{FE102FF4-ACDF-4B09-B96D-87136CDD219C}" type="pres">
      <dgm:prSet presAssocID="{83951DF8-01FC-4B1A-9CB2-8DD85725456E}" presName="spaceRect" presStyleCnt="0"/>
      <dgm:spPr/>
    </dgm:pt>
    <dgm:pt modelId="{B3DC4B63-789A-4DF4-835A-C7CD212AD845}" type="pres">
      <dgm:prSet presAssocID="{83951DF8-01FC-4B1A-9CB2-8DD85725456E}" presName="parTx" presStyleLbl="revTx" presStyleIdx="2" presStyleCnt="3">
        <dgm:presLayoutVars>
          <dgm:chMax val="0"/>
          <dgm:chPref val="0"/>
        </dgm:presLayoutVars>
      </dgm:prSet>
      <dgm:spPr/>
    </dgm:pt>
  </dgm:ptLst>
  <dgm:cxnLst>
    <dgm:cxn modelId="{40F94705-6EB2-4E6D-B09F-FBC8E3B277C5}" srcId="{84F0F87A-B3BE-4F17-AE23-999A675409EF}" destId="{42BCEEBF-096C-44C5-AD88-1625EB98D2D9}" srcOrd="0" destOrd="0" parTransId="{CBECAC5C-DD3F-4737-8E9C-66D97A804CFE}" sibTransId="{34858DD6-445C-4E3E-A395-35BEADFE0199}"/>
    <dgm:cxn modelId="{855C7C4E-7455-496E-A25E-573B6E944B57}" type="presOf" srcId="{83951DF8-01FC-4B1A-9CB2-8DD85725456E}" destId="{B3DC4B63-789A-4DF4-835A-C7CD212AD845}" srcOrd="0" destOrd="0" presId="urn:microsoft.com/office/officeart/2018/2/layout/IconVerticalSolidList"/>
    <dgm:cxn modelId="{C336A07B-B61F-45C4-8813-7AF527FDFF7E}" type="presOf" srcId="{42BCEEBF-096C-44C5-AD88-1625EB98D2D9}" destId="{6928CB6D-3629-4B42-AABE-22F5DAC0BDC1}" srcOrd="0" destOrd="0" presId="urn:microsoft.com/office/officeart/2018/2/layout/IconVerticalSolidList"/>
    <dgm:cxn modelId="{87C73A8A-0540-415B-A730-D8BE1EBDDFC7}" type="presOf" srcId="{84F0F87A-B3BE-4F17-AE23-999A675409EF}" destId="{57395972-1AA5-4747-AD31-C133EDFC5555}" srcOrd="0" destOrd="0" presId="urn:microsoft.com/office/officeart/2018/2/layout/IconVerticalSolidList"/>
    <dgm:cxn modelId="{4A4876B7-CD86-4D46-A98D-69691A4EA9D1}" type="presOf" srcId="{DE04AFD9-4619-45C2-9AFD-70E5F9BCBCBE}" destId="{DCA92EA0-CA3C-4FA4-BBAD-2FEDDD4B60E8}" srcOrd="0" destOrd="0" presId="urn:microsoft.com/office/officeart/2018/2/layout/IconVerticalSolidList"/>
    <dgm:cxn modelId="{1BCD5CB8-EF01-4FA9-B8AF-01129F32B3EC}" srcId="{84F0F87A-B3BE-4F17-AE23-999A675409EF}" destId="{DE04AFD9-4619-45C2-9AFD-70E5F9BCBCBE}" srcOrd="1" destOrd="0" parTransId="{320FCDA9-110F-48E7-BC41-247EE8AE69B0}" sibTransId="{B4458F3C-AF0B-404D-A7D7-797083348A24}"/>
    <dgm:cxn modelId="{36714DDD-DC61-42FD-AC5F-A77706461D9E}" srcId="{84F0F87A-B3BE-4F17-AE23-999A675409EF}" destId="{83951DF8-01FC-4B1A-9CB2-8DD85725456E}" srcOrd="2" destOrd="0" parTransId="{38395A10-485E-4DEC-AD7D-49502DAA6C86}" sibTransId="{E3C77749-BB9B-4269-BD59-26538B20312E}"/>
    <dgm:cxn modelId="{383DBC1F-7DB4-4D2F-A2F0-D0BC73ED312D}" type="presParOf" srcId="{57395972-1AA5-4747-AD31-C133EDFC5555}" destId="{6B70E44E-A9F8-4902-8B2F-E8EDB0C75692}" srcOrd="0" destOrd="0" presId="urn:microsoft.com/office/officeart/2018/2/layout/IconVerticalSolidList"/>
    <dgm:cxn modelId="{E5F48AB5-9045-4CF0-8FA3-6FDC5D3406A1}" type="presParOf" srcId="{6B70E44E-A9F8-4902-8B2F-E8EDB0C75692}" destId="{41CFB03F-402B-4655-8092-4F45A7EDABEE}" srcOrd="0" destOrd="0" presId="urn:microsoft.com/office/officeart/2018/2/layout/IconVerticalSolidList"/>
    <dgm:cxn modelId="{90E0EFC9-4C76-4A46-AFF9-41D1F255337C}" type="presParOf" srcId="{6B70E44E-A9F8-4902-8B2F-E8EDB0C75692}" destId="{1B1F4C0A-E00B-4C97-9549-2E1158CE9D7E}" srcOrd="1" destOrd="0" presId="urn:microsoft.com/office/officeart/2018/2/layout/IconVerticalSolidList"/>
    <dgm:cxn modelId="{B753FBB4-11E3-401E-A6EB-896EA8D3B66F}" type="presParOf" srcId="{6B70E44E-A9F8-4902-8B2F-E8EDB0C75692}" destId="{49A74E18-F772-49A6-8755-3E285E2598BF}" srcOrd="2" destOrd="0" presId="urn:microsoft.com/office/officeart/2018/2/layout/IconVerticalSolidList"/>
    <dgm:cxn modelId="{A861BE0A-0FA1-4709-84C7-FAE08E6AE2FC}" type="presParOf" srcId="{6B70E44E-A9F8-4902-8B2F-E8EDB0C75692}" destId="{6928CB6D-3629-4B42-AABE-22F5DAC0BDC1}" srcOrd="3" destOrd="0" presId="urn:microsoft.com/office/officeart/2018/2/layout/IconVerticalSolidList"/>
    <dgm:cxn modelId="{CE3531B8-7CE7-4325-B6F5-A375D8749358}" type="presParOf" srcId="{57395972-1AA5-4747-AD31-C133EDFC5555}" destId="{EF3CBFB4-BADF-490A-B9DF-44651062AEBF}" srcOrd="1" destOrd="0" presId="urn:microsoft.com/office/officeart/2018/2/layout/IconVerticalSolidList"/>
    <dgm:cxn modelId="{4FB41FBB-8D22-4F88-AFD7-7F3A809DAD32}" type="presParOf" srcId="{57395972-1AA5-4747-AD31-C133EDFC5555}" destId="{A57E3C0B-F9B3-4703-A1A5-C4AD5C172432}" srcOrd="2" destOrd="0" presId="urn:microsoft.com/office/officeart/2018/2/layout/IconVerticalSolidList"/>
    <dgm:cxn modelId="{7321340C-7DC0-44A8-8FF5-61305A8B0808}" type="presParOf" srcId="{A57E3C0B-F9B3-4703-A1A5-C4AD5C172432}" destId="{1FAE9E1D-BA74-490C-BE6F-16D277F9A047}" srcOrd="0" destOrd="0" presId="urn:microsoft.com/office/officeart/2018/2/layout/IconVerticalSolidList"/>
    <dgm:cxn modelId="{A25EBF3A-A7EB-489C-A0B6-ACED1728EB94}" type="presParOf" srcId="{A57E3C0B-F9B3-4703-A1A5-C4AD5C172432}" destId="{C7657BBA-E5AF-4AE7-827A-CA2C1A1A76EF}" srcOrd="1" destOrd="0" presId="urn:microsoft.com/office/officeart/2018/2/layout/IconVerticalSolidList"/>
    <dgm:cxn modelId="{9FE2E178-22D9-49C6-B7BD-FABFC9243EB1}" type="presParOf" srcId="{A57E3C0B-F9B3-4703-A1A5-C4AD5C172432}" destId="{7E3E276F-F368-40AD-8C87-6FD103DA87B0}" srcOrd="2" destOrd="0" presId="urn:microsoft.com/office/officeart/2018/2/layout/IconVerticalSolidList"/>
    <dgm:cxn modelId="{300C7056-B8CB-4C1C-B296-BD4B424AAF3D}" type="presParOf" srcId="{A57E3C0B-F9B3-4703-A1A5-C4AD5C172432}" destId="{DCA92EA0-CA3C-4FA4-BBAD-2FEDDD4B60E8}" srcOrd="3" destOrd="0" presId="urn:microsoft.com/office/officeart/2018/2/layout/IconVerticalSolidList"/>
    <dgm:cxn modelId="{D63FDEA9-A49F-4988-9245-6F1B53B11013}" type="presParOf" srcId="{57395972-1AA5-4747-AD31-C133EDFC5555}" destId="{55BCFC74-1550-4D88-A465-00ECFEE1C3AD}" srcOrd="3" destOrd="0" presId="urn:microsoft.com/office/officeart/2018/2/layout/IconVerticalSolidList"/>
    <dgm:cxn modelId="{0F19E8B8-FC9F-4A21-9B34-9570E281CDE6}" type="presParOf" srcId="{57395972-1AA5-4747-AD31-C133EDFC5555}" destId="{849EBF9C-F017-4508-89ED-8ED15158168A}" srcOrd="4" destOrd="0" presId="urn:microsoft.com/office/officeart/2018/2/layout/IconVerticalSolidList"/>
    <dgm:cxn modelId="{7F2BCA16-3220-4FCE-840A-94A9B89ADDB2}" type="presParOf" srcId="{849EBF9C-F017-4508-89ED-8ED15158168A}" destId="{35B1827A-1F12-4532-B2D9-0E0E58636CDB}" srcOrd="0" destOrd="0" presId="urn:microsoft.com/office/officeart/2018/2/layout/IconVerticalSolidList"/>
    <dgm:cxn modelId="{22DC9822-6359-4341-9142-60B8681D0BB4}" type="presParOf" srcId="{849EBF9C-F017-4508-89ED-8ED15158168A}" destId="{DDEDCDE7-0BBF-4621-967E-D0A760AF9F41}" srcOrd="1" destOrd="0" presId="urn:microsoft.com/office/officeart/2018/2/layout/IconVerticalSolidList"/>
    <dgm:cxn modelId="{A31A6172-610D-4163-9312-2F97844B74CA}" type="presParOf" srcId="{849EBF9C-F017-4508-89ED-8ED15158168A}" destId="{FE102FF4-ACDF-4B09-B96D-87136CDD219C}" srcOrd="2" destOrd="0" presId="urn:microsoft.com/office/officeart/2018/2/layout/IconVerticalSolidList"/>
    <dgm:cxn modelId="{619959C6-554D-42DE-AAE3-2A17CA5690D0}" type="presParOf" srcId="{849EBF9C-F017-4508-89ED-8ED15158168A}" destId="{B3DC4B63-789A-4DF4-835A-C7CD212AD84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1C17DF-BBB8-41FF-B708-EBA0392AAC2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4EFB00A-B9B2-42B0-8453-0A1383BF7F55}">
      <dgm:prSet/>
      <dgm:spPr/>
      <dgm:t>
        <a:bodyPr/>
        <a:lstStyle/>
        <a:p>
          <a:r>
            <a:rPr lang="en-US"/>
            <a:t>Training: Have I explored training, tutorials, or communities that could broaden my understanding of generative AI?</a:t>
          </a:r>
        </a:p>
      </dgm:t>
    </dgm:pt>
    <dgm:pt modelId="{DA8F056C-C4B5-4FC2-A1F5-F2DC1FE7EEBB}" type="parTrans" cxnId="{E1540A33-10B7-4EE6-AD16-C3D6033AA5C7}">
      <dgm:prSet/>
      <dgm:spPr/>
      <dgm:t>
        <a:bodyPr/>
        <a:lstStyle/>
        <a:p>
          <a:endParaRPr lang="en-US"/>
        </a:p>
      </dgm:t>
    </dgm:pt>
    <dgm:pt modelId="{D978C669-F3D0-499C-9DA3-402711F083EA}" type="sibTrans" cxnId="{E1540A33-10B7-4EE6-AD16-C3D6033AA5C7}">
      <dgm:prSet/>
      <dgm:spPr/>
      <dgm:t>
        <a:bodyPr/>
        <a:lstStyle/>
        <a:p>
          <a:endParaRPr lang="en-US"/>
        </a:p>
      </dgm:t>
    </dgm:pt>
    <dgm:pt modelId="{48D0DB77-F580-4F87-81B0-D8AA5D39E61B}">
      <dgm:prSet/>
      <dgm:spPr/>
      <dgm:t>
        <a:bodyPr/>
        <a:lstStyle/>
        <a:p>
          <a:r>
            <a:rPr lang="en-US"/>
            <a:t>General: Have I asked myself if AI is needed, useful, or the best tool for this particular task? </a:t>
          </a:r>
        </a:p>
      </dgm:t>
    </dgm:pt>
    <dgm:pt modelId="{6940E5B0-DFF6-4E5A-949A-1EE8BB9B9CAB}" type="parTrans" cxnId="{59E1C339-47B4-4B72-978D-87DAE8388925}">
      <dgm:prSet/>
      <dgm:spPr/>
      <dgm:t>
        <a:bodyPr/>
        <a:lstStyle/>
        <a:p>
          <a:endParaRPr lang="en-US"/>
        </a:p>
      </dgm:t>
    </dgm:pt>
    <dgm:pt modelId="{F75B8536-6CF3-478D-816B-021333E9BF37}" type="sibTrans" cxnId="{59E1C339-47B4-4B72-978D-87DAE8388925}">
      <dgm:prSet/>
      <dgm:spPr/>
      <dgm:t>
        <a:bodyPr/>
        <a:lstStyle/>
        <a:p>
          <a:endParaRPr lang="en-US"/>
        </a:p>
      </dgm:t>
    </dgm:pt>
    <dgm:pt modelId="{7C39E32C-B76B-489E-ACC3-E822A4279923}">
      <dgm:prSet/>
      <dgm:spPr/>
      <dgm:t>
        <a:bodyPr/>
        <a:lstStyle/>
        <a:p>
          <a:r>
            <a:rPr lang="en-US"/>
            <a:t>Prompts and Outputs: Is it safe to put this information into an AI prompt? Could the material I’m about to upload contain confidential, proprietary, copyrighted, or operational information that should not be shared with external systems? </a:t>
          </a:r>
        </a:p>
      </dgm:t>
    </dgm:pt>
    <dgm:pt modelId="{B30EB04D-B1AA-48FB-A4B2-D55AAD63BBB8}" type="parTrans" cxnId="{00766C1B-8DA4-4356-B23B-191BD5B28C9E}">
      <dgm:prSet/>
      <dgm:spPr/>
      <dgm:t>
        <a:bodyPr/>
        <a:lstStyle/>
        <a:p>
          <a:endParaRPr lang="en-US"/>
        </a:p>
      </dgm:t>
    </dgm:pt>
    <dgm:pt modelId="{5382411A-7F49-4147-87AD-B814074B9D6C}" type="sibTrans" cxnId="{00766C1B-8DA4-4356-B23B-191BD5B28C9E}">
      <dgm:prSet/>
      <dgm:spPr/>
      <dgm:t>
        <a:bodyPr/>
        <a:lstStyle/>
        <a:p>
          <a:endParaRPr lang="en-US"/>
        </a:p>
      </dgm:t>
    </dgm:pt>
    <dgm:pt modelId="{91FB81FE-FACB-482B-8CBD-32DEC87CE19A}" type="pres">
      <dgm:prSet presAssocID="{BE1C17DF-BBB8-41FF-B708-EBA0392AAC23}" presName="root" presStyleCnt="0">
        <dgm:presLayoutVars>
          <dgm:dir/>
          <dgm:resizeHandles val="exact"/>
        </dgm:presLayoutVars>
      </dgm:prSet>
      <dgm:spPr/>
    </dgm:pt>
    <dgm:pt modelId="{96EDAC47-8718-4F32-8F01-8A42B484A922}" type="pres">
      <dgm:prSet presAssocID="{94EFB00A-B9B2-42B0-8453-0A1383BF7F55}" presName="compNode" presStyleCnt="0"/>
      <dgm:spPr/>
    </dgm:pt>
    <dgm:pt modelId="{79711F21-84FE-47EE-A1AB-7DCB139F2BC8}" type="pres">
      <dgm:prSet presAssocID="{94EFB00A-B9B2-42B0-8453-0A1383BF7F55}" presName="bgRect" presStyleLbl="bgShp" presStyleIdx="0" presStyleCnt="3"/>
      <dgm:spPr/>
    </dgm:pt>
    <dgm:pt modelId="{AC9A1757-66DF-45B6-82AB-0F0B649B25A1}" type="pres">
      <dgm:prSet presAssocID="{94EFB00A-B9B2-42B0-8453-0A1383BF7F55}"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oud Computing"/>
        </a:ext>
      </dgm:extLst>
    </dgm:pt>
    <dgm:pt modelId="{EDF8F7E7-430A-4E3F-A949-DD4AFCFA5740}" type="pres">
      <dgm:prSet presAssocID="{94EFB00A-B9B2-42B0-8453-0A1383BF7F55}" presName="spaceRect" presStyleCnt="0"/>
      <dgm:spPr/>
    </dgm:pt>
    <dgm:pt modelId="{3F1782A4-5F12-461C-95E8-B1ED3D27E392}" type="pres">
      <dgm:prSet presAssocID="{94EFB00A-B9B2-42B0-8453-0A1383BF7F55}" presName="parTx" presStyleLbl="revTx" presStyleIdx="0" presStyleCnt="3">
        <dgm:presLayoutVars>
          <dgm:chMax val="0"/>
          <dgm:chPref val="0"/>
        </dgm:presLayoutVars>
      </dgm:prSet>
      <dgm:spPr/>
    </dgm:pt>
    <dgm:pt modelId="{8E76985B-3D43-44BA-84E4-DC40BAF8C3AD}" type="pres">
      <dgm:prSet presAssocID="{D978C669-F3D0-499C-9DA3-402711F083EA}" presName="sibTrans" presStyleCnt="0"/>
      <dgm:spPr/>
    </dgm:pt>
    <dgm:pt modelId="{4B3B365E-4662-4388-A137-116F11AB64CE}" type="pres">
      <dgm:prSet presAssocID="{48D0DB77-F580-4F87-81B0-D8AA5D39E61B}" presName="compNode" presStyleCnt="0"/>
      <dgm:spPr/>
    </dgm:pt>
    <dgm:pt modelId="{CDB6D7AD-D5FB-4F80-86EE-D61DFABD41EE}" type="pres">
      <dgm:prSet presAssocID="{48D0DB77-F580-4F87-81B0-D8AA5D39E61B}" presName="bgRect" presStyleLbl="bgShp" presStyleIdx="1" presStyleCnt="3"/>
      <dgm:spPr/>
    </dgm:pt>
    <dgm:pt modelId="{4629F4E5-C6D7-4B4B-935B-B838C8419882}" type="pres">
      <dgm:prSet presAssocID="{48D0DB77-F580-4F87-81B0-D8AA5D39E61B}"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obot"/>
        </a:ext>
      </dgm:extLst>
    </dgm:pt>
    <dgm:pt modelId="{26C0AD1B-C7D3-403C-A04A-0B7CFAB37A78}" type="pres">
      <dgm:prSet presAssocID="{48D0DB77-F580-4F87-81B0-D8AA5D39E61B}" presName="spaceRect" presStyleCnt="0"/>
      <dgm:spPr/>
    </dgm:pt>
    <dgm:pt modelId="{FC55487A-FB89-4911-924C-95A709DA5372}" type="pres">
      <dgm:prSet presAssocID="{48D0DB77-F580-4F87-81B0-D8AA5D39E61B}" presName="parTx" presStyleLbl="revTx" presStyleIdx="1" presStyleCnt="3">
        <dgm:presLayoutVars>
          <dgm:chMax val="0"/>
          <dgm:chPref val="0"/>
        </dgm:presLayoutVars>
      </dgm:prSet>
      <dgm:spPr/>
    </dgm:pt>
    <dgm:pt modelId="{3CE8A5C1-894D-4FA6-BF58-BE77F916CCE1}" type="pres">
      <dgm:prSet presAssocID="{F75B8536-6CF3-478D-816B-021333E9BF37}" presName="sibTrans" presStyleCnt="0"/>
      <dgm:spPr/>
    </dgm:pt>
    <dgm:pt modelId="{6D90C288-3A71-42E9-A720-5601321440EE}" type="pres">
      <dgm:prSet presAssocID="{7C39E32C-B76B-489E-ACC3-E822A4279923}" presName="compNode" presStyleCnt="0"/>
      <dgm:spPr/>
    </dgm:pt>
    <dgm:pt modelId="{E10C8BD0-BD07-4239-8C49-D7E1F248FA99}" type="pres">
      <dgm:prSet presAssocID="{7C39E32C-B76B-489E-ACC3-E822A4279923}" presName="bgRect" presStyleLbl="bgShp" presStyleIdx="2" presStyleCnt="3"/>
      <dgm:spPr/>
    </dgm:pt>
    <dgm:pt modelId="{52C79C85-0FAC-4D7E-AA61-F217F6BB03EA}" type="pres">
      <dgm:prSet presAssocID="{7C39E32C-B76B-489E-ACC3-E822A4279923}"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tabase"/>
        </a:ext>
      </dgm:extLst>
    </dgm:pt>
    <dgm:pt modelId="{02A7C6BD-7773-4CA9-8B38-2E175897C04B}" type="pres">
      <dgm:prSet presAssocID="{7C39E32C-B76B-489E-ACC3-E822A4279923}" presName="spaceRect" presStyleCnt="0"/>
      <dgm:spPr/>
    </dgm:pt>
    <dgm:pt modelId="{2410C323-4634-4AD9-A4DF-376677C4FC45}" type="pres">
      <dgm:prSet presAssocID="{7C39E32C-B76B-489E-ACC3-E822A4279923}" presName="parTx" presStyleLbl="revTx" presStyleIdx="2" presStyleCnt="3">
        <dgm:presLayoutVars>
          <dgm:chMax val="0"/>
          <dgm:chPref val="0"/>
        </dgm:presLayoutVars>
      </dgm:prSet>
      <dgm:spPr/>
    </dgm:pt>
  </dgm:ptLst>
  <dgm:cxnLst>
    <dgm:cxn modelId="{F13C6E19-A751-44F0-9133-05519AC62F41}" type="presOf" srcId="{BE1C17DF-BBB8-41FF-B708-EBA0392AAC23}" destId="{91FB81FE-FACB-482B-8CBD-32DEC87CE19A}" srcOrd="0" destOrd="0" presId="urn:microsoft.com/office/officeart/2018/2/layout/IconVerticalSolidList"/>
    <dgm:cxn modelId="{00766C1B-8DA4-4356-B23B-191BD5B28C9E}" srcId="{BE1C17DF-BBB8-41FF-B708-EBA0392AAC23}" destId="{7C39E32C-B76B-489E-ACC3-E822A4279923}" srcOrd="2" destOrd="0" parTransId="{B30EB04D-B1AA-48FB-A4B2-D55AAD63BBB8}" sibTransId="{5382411A-7F49-4147-87AD-B814074B9D6C}"/>
    <dgm:cxn modelId="{12E1CA2E-3176-4B1A-8499-6D64ADE6C41F}" type="presOf" srcId="{48D0DB77-F580-4F87-81B0-D8AA5D39E61B}" destId="{FC55487A-FB89-4911-924C-95A709DA5372}" srcOrd="0" destOrd="0" presId="urn:microsoft.com/office/officeart/2018/2/layout/IconVerticalSolidList"/>
    <dgm:cxn modelId="{95EE4032-F1E5-4D89-80CC-D29F00EC2B98}" type="presOf" srcId="{94EFB00A-B9B2-42B0-8453-0A1383BF7F55}" destId="{3F1782A4-5F12-461C-95E8-B1ED3D27E392}" srcOrd="0" destOrd="0" presId="urn:microsoft.com/office/officeart/2018/2/layout/IconVerticalSolidList"/>
    <dgm:cxn modelId="{E1540A33-10B7-4EE6-AD16-C3D6033AA5C7}" srcId="{BE1C17DF-BBB8-41FF-B708-EBA0392AAC23}" destId="{94EFB00A-B9B2-42B0-8453-0A1383BF7F55}" srcOrd="0" destOrd="0" parTransId="{DA8F056C-C4B5-4FC2-A1F5-F2DC1FE7EEBB}" sibTransId="{D978C669-F3D0-499C-9DA3-402711F083EA}"/>
    <dgm:cxn modelId="{82EA8936-55C6-45DA-BA91-2B7A68044686}" type="presOf" srcId="{7C39E32C-B76B-489E-ACC3-E822A4279923}" destId="{2410C323-4634-4AD9-A4DF-376677C4FC45}" srcOrd="0" destOrd="0" presId="urn:microsoft.com/office/officeart/2018/2/layout/IconVerticalSolidList"/>
    <dgm:cxn modelId="{59E1C339-47B4-4B72-978D-87DAE8388925}" srcId="{BE1C17DF-BBB8-41FF-B708-EBA0392AAC23}" destId="{48D0DB77-F580-4F87-81B0-D8AA5D39E61B}" srcOrd="1" destOrd="0" parTransId="{6940E5B0-DFF6-4E5A-949A-1EE8BB9B9CAB}" sibTransId="{F75B8536-6CF3-478D-816B-021333E9BF37}"/>
    <dgm:cxn modelId="{50F3ECAF-6703-4C5D-ABDD-15BA03F9B5DA}" type="presParOf" srcId="{91FB81FE-FACB-482B-8CBD-32DEC87CE19A}" destId="{96EDAC47-8718-4F32-8F01-8A42B484A922}" srcOrd="0" destOrd="0" presId="urn:microsoft.com/office/officeart/2018/2/layout/IconVerticalSolidList"/>
    <dgm:cxn modelId="{719A87E9-5DB4-437C-AC08-E13CE27D459D}" type="presParOf" srcId="{96EDAC47-8718-4F32-8F01-8A42B484A922}" destId="{79711F21-84FE-47EE-A1AB-7DCB139F2BC8}" srcOrd="0" destOrd="0" presId="urn:microsoft.com/office/officeart/2018/2/layout/IconVerticalSolidList"/>
    <dgm:cxn modelId="{EE1E1AB5-2BD8-40B9-8DAB-D674B67044F5}" type="presParOf" srcId="{96EDAC47-8718-4F32-8F01-8A42B484A922}" destId="{AC9A1757-66DF-45B6-82AB-0F0B649B25A1}" srcOrd="1" destOrd="0" presId="urn:microsoft.com/office/officeart/2018/2/layout/IconVerticalSolidList"/>
    <dgm:cxn modelId="{E92E25CE-9969-4A4B-A970-62E95A3B5961}" type="presParOf" srcId="{96EDAC47-8718-4F32-8F01-8A42B484A922}" destId="{EDF8F7E7-430A-4E3F-A949-DD4AFCFA5740}" srcOrd="2" destOrd="0" presId="urn:microsoft.com/office/officeart/2018/2/layout/IconVerticalSolidList"/>
    <dgm:cxn modelId="{A63879F1-805E-4D1E-8AA9-A9DDBD6250F5}" type="presParOf" srcId="{96EDAC47-8718-4F32-8F01-8A42B484A922}" destId="{3F1782A4-5F12-461C-95E8-B1ED3D27E392}" srcOrd="3" destOrd="0" presId="urn:microsoft.com/office/officeart/2018/2/layout/IconVerticalSolidList"/>
    <dgm:cxn modelId="{C17B1B75-0A5E-403D-91DA-DDA450B024D4}" type="presParOf" srcId="{91FB81FE-FACB-482B-8CBD-32DEC87CE19A}" destId="{8E76985B-3D43-44BA-84E4-DC40BAF8C3AD}" srcOrd="1" destOrd="0" presId="urn:microsoft.com/office/officeart/2018/2/layout/IconVerticalSolidList"/>
    <dgm:cxn modelId="{43456CF0-1AAB-46D4-9EF4-A3B46601DD46}" type="presParOf" srcId="{91FB81FE-FACB-482B-8CBD-32DEC87CE19A}" destId="{4B3B365E-4662-4388-A137-116F11AB64CE}" srcOrd="2" destOrd="0" presId="urn:microsoft.com/office/officeart/2018/2/layout/IconVerticalSolidList"/>
    <dgm:cxn modelId="{E4E4430B-F94F-497C-9086-0FB9488F9B4E}" type="presParOf" srcId="{4B3B365E-4662-4388-A137-116F11AB64CE}" destId="{CDB6D7AD-D5FB-4F80-86EE-D61DFABD41EE}" srcOrd="0" destOrd="0" presId="urn:microsoft.com/office/officeart/2018/2/layout/IconVerticalSolidList"/>
    <dgm:cxn modelId="{5F327B9A-6AB8-41D1-BFDB-969242103C06}" type="presParOf" srcId="{4B3B365E-4662-4388-A137-116F11AB64CE}" destId="{4629F4E5-C6D7-4B4B-935B-B838C8419882}" srcOrd="1" destOrd="0" presId="urn:microsoft.com/office/officeart/2018/2/layout/IconVerticalSolidList"/>
    <dgm:cxn modelId="{C5C5F1CD-C80B-40CE-936E-BC2EBDCF2ED0}" type="presParOf" srcId="{4B3B365E-4662-4388-A137-116F11AB64CE}" destId="{26C0AD1B-C7D3-403C-A04A-0B7CFAB37A78}" srcOrd="2" destOrd="0" presId="urn:microsoft.com/office/officeart/2018/2/layout/IconVerticalSolidList"/>
    <dgm:cxn modelId="{093C7D3E-8F55-4A27-B358-77707D813635}" type="presParOf" srcId="{4B3B365E-4662-4388-A137-116F11AB64CE}" destId="{FC55487A-FB89-4911-924C-95A709DA5372}" srcOrd="3" destOrd="0" presId="urn:microsoft.com/office/officeart/2018/2/layout/IconVerticalSolidList"/>
    <dgm:cxn modelId="{C0421F27-0A88-43B8-9F79-9819F9A011CB}" type="presParOf" srcId="{91FB81FE-FACB-482B-8CBD-32DEC87CE19A}" destId="{3CE8A5C1-894D-4FA6-BF58-BE77F916CCE1}" srcOrd="3" destOrd="0" presId="urn:microsoft.com/office/officeart/2018/2/layout/IconVerticalSolidList"/>
    <dgm:cxn modelId="{E92FF58B-1041-4694-905C-34D50FCA9008}" type="presParOf" srcId="{91FB81FE-FACB-482B-8CBD-32DEC87CE19A}" destId="{6D90C288-3A71-42E9-A720-5601321440EE}" srcOrd="4" destOrd="0" presId="urn:microsoft.com/office/officeart/2018/2/layout/IconVerticalSolidList"/>
    <dgm:cxn modelId="{4DB1D456-E590-415D-BE69-6DCACA550D24}" type="presParOf" srcId="{6D90C288-3A71-42E9-A720-5601321440EE}" destId="{E10C8BD0-BD07-4239-8C49-D7E1F248FA99}" srcOrd="0" destOrd="0" presId="urn:microsoft.com/office/officeart/2018/2/layout/IconVerticalSolidList"/>
    <dgm:cxn modelId="{3DAEB7AC-9742-431E-8CB0-C1881866CB67}" type="presParOf" srcId="{6D90C288-3A71-42E9-A720-5601321440EE}" destId="{52C79C85-0FAC-4D7E-AA61-F217F6BB03EA}" srcOrd="1" destOrd="0" presId="urn:microsoft.com/office/officeart/2018/2/layout/IconVerticalSolidList"/>
    <dgm:cxn modelId="{329B4E46-B5C6-456D-905A-4413F705D3BB}" type="presParOf" srcId="{6D90C288-3A71-42E9-A720-5601321440EE}" destId="{02A7C6BD-7773-4CA9-8B38-2E175897C04B}" srcOrd="2" destOrd="0" presId="urn:microsoft.com/office/officeart/2018/2/layout/IconVerticalSolidList"/>
    <dgm:cxn modelId="{D53521D9-3FEC-441A-A56F-788FC094312D}" type="presParOf" srcId="{6D90C288-3A71-42E9-A720-5601321440EE}" destId="{2410C323-4634-4AD9-A4DF-376677C4FC4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0DD191-AD08-4F14-BBAA-A53CF094E5F1}"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0B48C9DF-4007-4EED-A983-16FF117D1F73}">
      <dgm:prSet custT="1"/>
      <dgm:spPr/>
      <dgm:t>
        <a:bodyPr/>
        <a:lstStyle/>
        <a:p>
          <a:r>
            <a:rPr lang="fr-FR" sz="1800" dirty="0"/>
            <a:t>Séance d'info pour l'ensemble du personnel sur les principes directeurs en matière d'IA et présentation du guide à venir</a:t>
          </a:r>
          <a:endParaRPr lang="en-US" sz="1800" dirty="0"/>
        </a:p>
      </dgm:t>
    </dgm:pt>
    <dgm:pt modelId="{F0A81AB3-0508-44B6-BC2F-B2B4A1069BE7}" type="parTrans" cxnId="{D394DAC3-4091-4D93-B671-159DFFD6EE82}">
      <dgm:prSet/>
      <dgm:spPr/>
      <dgm:t>
        <a:bodyPr/>
        <a:lstStyle/>
        <a:p>
          <a:endParaRPr lang="en-US"/>
        </a:p>
      </dgm:t>
    </dgm:pt>
    <dgm:pt modelId="{6073C632-9642-4EFD-9E13-6374C22B0557}" type="sibTrans" cxnId="{D394DAC3-4091-4D93-B671-159DFFD6EE82}">
      <dgm:prSet/>
      <dgm:spPr/>
      <dgm:t>
        <a:bodyPr/>
        <a:lstStyle/>
        <a:p>
          <a:endParaRPr lang="en-US"/>
        </a:p>
      </dgm:t>
    </dgm:pt>
    <dgm:pt modelId="{8FA7580B-2EE4-4D43-B467-5CC111D7C79E}">
      <dgm:prSet custT="1"/>
      <dgm:spPr/>
      <dgm:t>
        <a:bodyPr/>
        <a:lstStyle/>
        <a:p>
          <a:r>
            <a:rPr lang="fr-FR" sz="1800" dirty="0"/>
            <a:t>Bulletin d'information du personnel – rubrique régulière, 1 ou 2 principes par numéro</a:t>
          </a:r>
          <a:endParaRPr lang="en-US" sz="1800" dirty="0"/>
        </a:p>
      </dgm:t>
    </dgm:pt>
    <dgm:pt modelId="{1998D002-70F6-47E7-99A5-1B1C4D698EA7}" type="parTrans" cxnId="{D59297D4-3344-48AC-BD66-201506E8ABE7}">
      <dgm:prSet/>
      <dgm:spPr/>
      <dgm:t>
        <a:bodyPr/>
        <a:lstStyle/>
        <a:p>
          <a:endParaRPr lang="en-US"/>
        </a:p>
      </dgm:t>
    </dgm:pt>
    <dgm:pt modelId="{CBD47621-D969-49AE-B4FF-89A385D4B2D4}" type="sibTrans" cxnId="{D59297D4-3344-48AC-BD66-201506E8ABE7}">
      <dgm:prSet/>
      <dgm:spPr/>
      <dgm:t>
        <a:bodyPr/>
        <a:lstStyle/>
        <a:p>
          <a:endParaRPr lang="en-US"/>
        </a:p>
      </dgm:t>
    </dgm:pt>
    <dgm:pt modelId="{FFFED205-5568-412C-BAF0-D5B8EC838279}">
      <dgm:prSet custT="1"/>
      <dgm:spPr/>
      <dgm:t>
        <a:bodyPr/>
        <a:lstStyle/>
        <a:p>
          <a:r>
            <a:rPr lang="fr-FR" sz="1800" dirty="0"/>
            <a:t>Équipe de direction – atelier pratique pour passer en revue des exemples d'utilisation du guide</a:t>
          </a:r>
          <a:endParaRPr lang="en-US" sz="1800" dirty="0"/>
        </a:p>
      </dgm:t>
    </dgm:pt>
    <dgm:pt modelId="{3779E090-5813-42B7-B4E7-D8CC25FB53D1}" type="parTrans" cxnId="{2D9C9ED3-6D30-4CD7-BB84-60046ACCC532}">
      <dgm:prSet/>
      <dgm:spPr/>
      <dgm:t>
        <a:bodyPr/>
        <a:lstStyle/>
        <a:p>
          <a:endParaRPr lang="en-US"/>
        </a:p>
      </dgm:t>
    </dgm:pt>
    <dgm:pt modelId="{655ED822-D570-4379-A4E3-D7C5791DC721}" type="sibTrans" cxnId="{2D9C9ED3-6D30-4CD7-BB84-60046ACCC532}">
      <dgm:prSet/>
      <dgm:spPr/>
      <dgm:t>
        <a:bodyPr/>
        <a:lstStyle/>
        <a:p>
          <a:endParaRPr lang="en-US"/>
        </a:p>
      </dgm:t>
    </dgm:pt>
    <dgm:pt modelId="{1A19E005-11F0-4661-8ECE-DBE3A2B9DCF2}">
      <dgm:prSet custT="1"/>
      <dgm:spPr/>
      <dgm:t>
        <a:bodyPr/>
        <a:lstStyle/>
        <a:p>
          <a:r>
            <a:rPr lang="fr-FR" sz="1800" dirty="0"/>
            <a:t>Séance de formation sur l'utilisation du guide, ouverte à l'ensemble du personnel </a:t>
          </a:r>
          <a:r>
            <a:rPr lang="fr-FR" sz="1200" dirty="0"/>
            <a:t>(à venir)</a:t>
          </a:r>
          <a:endParaRPr lang="en-US" sz="1800" dirty="0"/>
        </a:p>
      </dgm:t>
    </dgm:pt>
    <dgm:pt modelId="{A96E401C-E6D5-4455-9A29-20778C5FDA03}" type="parTrans" cxnId="{117B433C-E62E-45E9-8A44-9CBC8AD7ED1D}">
      <dgm:prSet/>
      <dgm:spPr/>
      <dgm:t>
        <a:bodyPr/>
        <a:lstStyle/>
        <a:p>
          <a:endParaRPr lang="en-US"/>
        </a:p>
      </dgm:t>
    </dgm:pt>
    <dgm:pt modelId="{577874F0-1D44-415A-9AB5-9F413F2A73C3}" type="sibTrans" cxnId="{117B433C-E62E-45E9-8A44-9CBC8AD7ED1D}">
      <dgm:prSet/>
      <dgm:spPr/>
      <dgm:t>
        <a:bodyPr/>
        <a:lstStyle/>
        <a:p>
          <a:endParaRPr lang="en-US"/>
        </a:p>
      </dgm:t>
    </dgm:pt>
    <dgm:pt modelId="{A0037A45-61CC-40BF-B81A-AB378F2349F1}">
      <dgm:prSet custT="1"/>
      <dgm:spPr/>
      <dgm:t>
        <a:bodyPr/>
        <a:lstStyle/>
        <a:p>
          <a:r>
            <a:rPr lang="fr-FR" sz="1800" dirty="0"/>
            <a:t>Formations ciblées pour des équipes ou des personnes spécifiques </a:t>
          </a:r>
          <a:r>
            <a:rPr lang="fr-FR" sz="1200" dirty="0"/>
            <a:t>(disponibles à partir de juin ; comprend un plan d'intégration des nouveaux employés)</a:t>
          </a:r>
          <a:endParaRPr lang="en-US" sz="1800" dirty="0"/>
        </a:p>
      </dgm:t>
    </dgm:pt>
    <dgm:pt modelId="{369E04FA-88E1-4BAE-8D5C-F47AF6A1E39A}" type="parTrans" cxnId="{88E06449-37EB-464D-9D6D-6E572EEA02CD}">
      <dgm:prSet/>
      <dgm:spPr/>
      <dgm:t>
        <a:bodyPr/>
        <a:lstStyle/>
        <a:p>
          <a:endParaRPr lang="en-US"/>
        </a:p>
      </dgm:t>
    </dgm:pt>
    <dgm:pt modelId="{528C9ECA-60C9-4DAD-B919-6C97E9018AC0}" type="sibTrans" cxnId="{88E06449-37EB-464D-9D6D-6E572EEA02CD}">
      <dgm:prSet/>
      <dgm:spPr/>
      <dgm:t>
        <a:bodyPr/>
        <a:lstStyle/>
        <a:p>
          <a:endParaRPr lang="en-US"/>
        </a:p>
      </dgm:t>
    </dgm:pt>
    <dgm:pt modelId="{21F1AE0F-438A-4166-B842-2AACF8F2A2F7}" type="pres">
      <dgm:prSet presAssocID="{560DD191-AD08-4F14-BBAA-A53CF094E5F1}" presName="root" presStyleCnt="0">
        <dgm:presLayoutVars>
          <dgm:dir/>
          <dgm:resizeHandles val="exact"/>
        </dgm:presLayoutVars>
      </dgm:prSet>
      <dgm:spPr/>
    </dgm:pt>
    <dgm:pt modelId="{978B9C3C-0CB4-4228-9520-D49B7A0F6D13}" type="pres">
      <dgm:prSet presAssocID="{560DD191-AD08-4F14-BBAA-A53CF094E5F1}" presName="container" presStyleCnt="0">
        <dgm:presLayoutVars>
          <dgm:dir/>
          <dgm:resizeHandles val="exact"/>
        </dgm:presLayoutVars>
      </dgm:prSet>
      <dgm:spPr/>
    </dgm:pt>
    <dgm:pt modelId="{AC210889-10C3-41DA-ABCE-2C58810FAAAC}" type="pres">
      <dgm:prSet presAssocID="{0B48C9DF-4007-4EED-A983-16FF117D1F73}" presName="compNode" presStyleCnt="0"/>
      <dgm:spPr/>
    </dgm:pt>
    <dgm:pt modelId="{E7082ACA-30D2-4088-8C49-3DED59B781EE}" type="pres">
      <dgm:prSet presAssocID="{0B48C9DF-4007-4EED-A983-16FF117D1F73}" presName="iconBgRect" presStyleLbl="bgShp" presStyleIdx="0" presStyleCnt="5"/>
      <dgm:spPr/>
    </dgm:pt>
    <dgm:pt modelId="{87C201BC-DC44-4014-928B-C0CF1979B271}" type="pres">
      <dgm:prSet presAssocID="{0B48C9DF-4007-4EED-A983-16FF117D1F73}"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Teacher"/>
        </a:ext>
      </dgm:extLst>
    </dgm:pt>
    <dgm:pt modelId="{3210BFA9-24A5-40C2-9A60-3F7A9D7E2589}" type="pres">
      <dgm:prSet presAssocID="{0B48C9DF-4007-4EED-A983-16FF117D1F73}" presName="spaceRect" presStyleCnt="0"/>
      <dgm:spPr/>
    </dgm:pt>
    <dgm:pt modelId="{42E8034D-5E10-46AE-8CA3-C2676AF2FA63}" type="pres">
      <dgm:prSet presAssocID="{0B48C9DF-4007-4EED-A983-16FF117D1F73}" presName="textRect" presStyleLbl="revTx" presStyleIdx="0" presStyleCnt="5">
        <dgm:presLayoutVars>
          <dgm:chMax val="1"/>
          <dgm:chPref val="1"/>
        </dgm:presLayoutVars>
      </dgm:prSet>
      <dgm:spPr/>
    </dgm:pt>
    <dgm:pt modelId="{F2B48074-452C-426F-A29F-D4E38D027574}" type="pres">
      <dgm:prSet presAssocID="{6073C632-9642-4EFD-9E13-6374C22B0557}" presName="sibTrans" presStyleLbl="sibTrans2D1" presStyleIdx="0" presStyleCnt="0"/>
      <dgm:spPr/>
    </dgm:pt>
    <dgm:pt modelId="{4044C156-5AF4-427C-A245-4581DFDF2BA5}" type="pres">
      <dgm:prSet presAssocID="{8FA7580B-2EE4-4D43-B467-5CC111D7C79E}" presName="compNode" presStyleCnt="0"/>
      <dgm:spPr/>
    </dgm:pt>
    <dgm:pt modelId="{B0572E82-6D42-4D1B-B728-2953DB97322D}" type="pres">
      <dgm:prSet presAssocID="{8FA7580B-2EE4-4D43-B467-5CC111D7C79E}" presName="iconBgRect" presStyleLbl="bgShp" presStyleIdx="1" presStyleCnt="5"/>
      <dgm:spPr/>
    </dgm:pt>
    <dgm:pt modelId="{D381F669-CCD2-41C4-879B-7F4435B3D7B9}" type="pres">
      <dgm:prSet presAssocID="{8FA7580B-2EE4-4D43-B467-5CC111D7C79E}"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wspaper"/>
        </a:ext>
      </dgm:extLst>
    </dgm:pt>
    <dgm:pt modelId="{A86D7594-9992-46A9-B817-EA21340C4A33}" type="pres">
      <dgm:prSet presAssocID="{8FA7580B-2EE4-4D43-B467-5CC111D7C79E}" presName="spaceRect" presStyleCnt="0"/>
      <dgm:spPr/>
    </dgm:pt>
    <dgm:pt modelId="{66543B08-4A57-46ED-B9CD-E4865BD96881}" type="pres">
      <dgm:prSet presAssocID="{8FA7580B-2EE4-4D43-B467-5CC111D7C79E}" presName="textRect" presStyleLbl="revTx" presStyleIdx="1" presStyleCnt="5">
        <dgm:presLayoutVars>
          <dgm:chMax val="1"/>
          <dgm:chPref val="1"/>
        </dgm:presLayoutVars>
      </dgm:prSet>
      <dgm:spPr/>
    </dgm:pt>
    <dgm:pt modelId="{CF8C113D-DE37-45F3-B586-4783CEE8CE5B}" type="pres">
      <dgm:prSet presAssocID="{CBD47621-D969-49AE-B4FF-89A385D4B2D4}" presName="sibTrans" presStyleLbl="sibTrans2D1" presStyleIdx="0" presStyleCnt="0"/>
      <dgm:spPr/>
    </dgm:pt>
    <dgm:pt modelId="{B1DE6573-3232-49B3-BC12-B2261DC87A44}" type="pres">
      <dgm:prSet presAssocID="{FFFED205-5568-412C-BAF0-D5B8EC838279}" presName="compNode" presStyleCnt="0"/>
      <dgm:spPr/>
    </dgm:pt>
    <dgm:pt modelId="{653D621B-6B11-4B0B-9A32-2775A1937114}" type="pres">
      <dgm:prSet presAssocID="{FFFED205-5568-412C-BAF0-D5B8EC838279}" presName="iconBgRect" presStyleLbl="bgShp" presStyleIdx="2" presStyleCnt="5"/>
      <dgm:spPr/>
    </dgm:pt>
    <dgm:pt modelId="{F75DD0AF-4A9A-41E9-A426-9E28E2C904A9}" type="pres">
      <dgm:prSet presAssocID="{FFFED205-5568-412C-BAF0-D5B8EC838279}"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Users"/>
        </a:ext>
      </dgm:extLst>
    </dgm:pt>
    <dgm:pt modelId="{DEA93179-1782-4B3C-8BD7-E1621F938609}" type="pres">
      <dgm:prSet presAssocID="{FFFED205-5568-412C-BAF0-D5B8EC838279}" presName="spaceRect" presStyleCnt="0"/>
      <dgm:spPr/>
    </dgm:pt>
    <dgm:pt modelId="{87EDA8B4-1C47-422B-AC84-E44AA5ECA67E}" type="pres">
      <dgm:prSet presAssocID="{FFFED205-5568-412C-BAF0-D5B8EC838279}" presName="textRect" presStyleLbl="revTx" presStyleIdx="2" presStyleCnt="5">
        <dgm:presLayoutVars>
          <dgm:chMax val="1"/>
          <dgm:chPref val="1"/>
        </dgm:presLayoutVars>
      </dgm:prSet>
      <dgm:spPr/>
    </dgm:pt>
    <dgm:pt modelId="{A6B12C47-2379-44CA-9DD2-4C13AF7DCD82}" type="pres">
      <dgm:prSet presAssocID="{655ED822-D570-4379-A4E3-D7C5791DC721}" presName="sibTrans" presStyleLbl="sibTrans2D1" presStyleIdx="0" presStyleCnt="0"/>
      <dgm:spPr/>
    </dgm:pt>
    <dgm:pt modelId="{86696FD2-67A8-4EF8-821A-D1B85A78F6A0}" type="pres">
      <dgm:prSet presAssocID="{1A19E005-11F0-4661-8ECE-DBE3A2B9DCF2}" presName="compNode" presStyleCnt="0"/>
      <dgm:spPr/>
    </dgm:pt>
    <dgm:pt modelId="{5A16F996-41D8-4535-838C-6C07CCAEC7E6}" type="pres">
      <dgm:prSet presAssocID="{1A19E005-11F0-4661-8ECE-DBE3A2B9DCF2}" presName="iconBgRect" presStyleLbl="bgShp" presStyleIdx="3" presStyleCnt="5"/>
      <dgm:spPr/>
    </dgm:pt>
    <dgm:pt modelId="{1EEC9A92-3A0F-4D55-BDA8-03C5FD8FA6F1}" type="pres">
      <dgm:prSet presAssocID="{1A19E005-11F0-4661-8ECE-DBE3A2B9DCF2}"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5D887EA2-B2A8-42F2-8F20-0E74F663F533}" type="pres">
      <dgm:prSet presAssocID="{1A19E005-11F0-4661-8ECE-DBE3A2B9DCF2}" presName="spaceRect" presStyleCnt="0"/>
      <dgm:spPr/>
    </dgm:pt>
    <dgm:pt modelId="{1E031DBC-A1E4-48FC-883A-DFE808947FD4}" type="pres">
      <dgm:prSet presAssocID="{1A19E005-11F0-4661-8ECE-DBE3A2B9DCF2}" presName="textRect" presStyleLbl="revTx" presStyleIdx="3" presStyleCnt="5">
        <dgm:presLayoutVars>
          <dgm:chMax val="1"/>
          <dgm:chPref val="1"/>
        </dgm:presLayoutVars>
      </dgm:prSet>
      <dgm:spPr/>
    </dgm:pt>
    <dgm:pt modelId="{A045912B-E11E-4E4F-92CC-D855FECB8916}" type="pres">
      <dgm:prSet presAssocID="{577874F0-1D44-415A-9AB5-9F413F2A73C3}" presName="sibTrans" presStyleLbl="sibTrans2D1" presStyleIdx="0" presStyleCnt="0"/>
      <dgm:spPr/>
    </dgm:pt>
    <dgm:pt modelId="{EF1CB445-E661-46B4-B50D-5BB5F75CB5CC}" type="pres">
      <dgm:prSet presAssocID="{A0037A45-61CC-40BF-B81A-AB378F2349F1}" presName="compNode" presStyleCnt="0"/>
      <dgm:spPr/>
    </dgm:pt>
    <dgm:pt modelId="{83F59570-AC0B-48AB-8724-83B426B3E491}" type="pres">
      <dgm:prSet presAssocID="{A0037A45-61CC-40BF-B81A-AB378F2349F1}" presName="iconBgRect" presStyleLbl="bgShp" presStyleIdx="4" presStyleCnt="5"/>
      <dgm:spPr/>
    </dgm:pt>
    <dgm:pt modelId="{FDA1F967-1900-4B04-BF52-3799E00706B6}" type="pres">
      <dgm:prSet presAssocID="{A0037A45-61CC-40BF-B81A-AB378F2349F1}"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heers"/>
        </a:ext>
      </dgm:extLst>
    </dgm:pt>
    <dgm:pt modelId="{49F41FE7-0DAC-4056-B122-2689C39A910C}" type="pres">
      <dgm:prSet presAssocID="{A0037A45-61CC-40BF-B81A-AB378F2349F1}" presName="spaceRect" presStyleCnt="0"/>
      <dgm:spPr/>
    </dgm:pt>
    <dgm:pt modelId="{334C9E39-E8B9-440B-BA9D-EED2E3535C84}" type="pres">
      <dgm:prSet presAssocID="{A0037A45-61CC-40BF-B81A-AB378F2349F1}" presName="textRect" presStyleLbl="revTx" presStyleIdx="4" presStyleCnt="5">
        <dgm:presLayoutVars>
          <dgm:chMax val="1"/>
          <dgm:chPref val="1"/>
        </dgm:presLayoutVars>
      </dgm:prSet>
      <dgm:spPr/>
    </dgm:pt>
  </dgm:ptLst>
  <dgm:cxnLst>
    <dgm:cxn modelId="{90DC050D-A61E-473E-B343-E426588AFB99}" type="presOf" srcId="{A0037A45-61CC-40BF-B81A-AB378F2349F1}" destId="{334C9E39-E8B9-440B-BA9D-EED2E3535C84}" srcOrd="0" destOrd="0" presId="urn:microsoft.com/office/officeart/2018/2/layout/IconCircleList"/>
    <dgm:cxn modelId="{BA4E0E11-33E5-4BEA-9874-47F9D017F22E}" type="presOf" srcId="{1A19E005-11F0-4661-8ECE-DBE3A2B9DCF2}" destId="{1E031DBC-A1E4-48FC-883A-DFE808947FD4}" srcOrd="0" destOrd="0" presId="urn:microsoft.com/office/officeart/2018/2/layout/IconCircleList"/>
    <dgm:cxn modelId="{117B433C-E62E-45E9-8A44-9CBC8AD7ED1D}" srcId="{560DD191-AD08-4F14-BBAA-A53CF094E5F1}" destId="{1A19E005-11F0-4661-8ECE-DBE3A2B9DCF2}" srcOrd="3" destOrd="0" parTransId="{A96E401C-E6D5-4455-9A29-20778C5FDA03}" sibTransId="{577874F0-1D44-415A-9AB5-9F413F2A73C3}"/>
    <dgm:cxn modelId="{6CF59B47-52B5-4502-96A9-DA32CBC57566}" type="presOf" srcId="{6073C632-9642-4EFD-9E13-6374C22B0557}" destId="{F2B48074-452C-426F-A29F-D4E38D027574}" srcOrd="0" destOrd="0" presId="urn:microsoft.com/office/officeart/2018/2/layout/IconCircleList"/>
    <dgm:cxn modelId="{88E06449-37EB-464D-9D6D-6E572EEA02CD}" srcId="{560DD191-AD08-4F14-BBAA-A53CF094E5F1}" destId="{A0037A45-61CC-40BF-B81A-AB378F2349F1}" srcOrd="4" destOrd="0" parTransId="{369E04FA-88E1-4BAE-8D5C-F47AF6A1E39A}" sibTransId="{528C9ECA-60C9-4DAD-B919-6C97E9018AC0}"/>
    <dgm:cxn modelId="{1A8F384A-AF51-4623-9BE8-4894C2F8D7D3}" type="presOf" srcId="{CBD47621-D969-49AE-B4FF-89A385D4B2D4}" destId="{CF8C113D-DE37-45F3-B586-4783CEE8CE5B}" srcOrd="0" destOrd="0" presId="urn:microsoft.com/office/officeart/2018/2/layout/IconCircleList"/>
    <dgm:cxn modelId="{AE7CEF7A-6F3F-4FE9-834B-EA5404F7CEE8}" type="presOf" srcId="{0B48C9DF-4007-4EED-A983-16FF117D1F73}" destId="{42E8034D-5E10-46AE-8CA3-C2676AF2FA63}" srcOrd="0" destOrd="0" presId="urn:microsoft.com/office/officeart/2018/2/layout/IconCircleList"/>
    <dgm:cxn modelId="{DE9A397F-9D0D-4B2B-A815-537C6B35FB0B}" type="presOf" srcId="{8FA7580B-2EE4-4D43-B467-5CC111D7C79E}" destId="{66543B08-4A57-46ED-B9CD-E4865BD96881}" srcOrd="0" destOrd="0" presId="urn:microsoft.com/office/officeart/2018/2/layout/IconCircleList"/>
    <dgm:cxn modelId="{ECCA8795-3F14-4F7F-A745-E089D65CEA15}" type="presOf" srcId="{FFFED205-5568-412C-BAF0-D5B8EC838279}" destId="{87EDA8B4-1C47-422B-AC84-E44AA5ECA67E}" srcOrd="0" destOrd="0" presId="urn:microsoft.com/office/officeart/2018/2/layout/IconCircleList"/>
    <dgm:cxn modelId="{57CB95B4-BC57-498B-B0B1-AA6BBDA27C8E}" type="presOf" srcId="{577874F0-1D44-415A-9AB5-9F413F2A73C3}" destId="{A045912B-E11E-4E4F-92CC-D855FECB8916}" srcOrd="0" destOrd="0" presId="urn:microsoft.com/office/officeart/2018/2/layout/IconCircleList"/>
    <dgm:cxn modelId="{4F9DB4B5-1CE8-4932-BA21-A68FE1C8CDFC}" type="presOf" srcId="{655ED822-D570-4379-A4E3-D7C5791DC721}" destId="{A6B12C47-2379-44CA-9DD2-4C13AF7DCD82}" srcOrd="0" destOrd="0" presId="urn:microsoft.com/office/officeart/2018/2/layout/IconCircleList"/>
    <dgm:cxn modelId="{D394DAC3-4091-4D93-B671-159DFFD6EE82}" srcId="{560DD191-AD08-4F14-BBAA-A53CF094E5F1}" destId="{0B48C9DF-4007-4EED-A983-16FF117D1F73}" srcOrd="0" destOrd="0" parTransId="{F0A81AB3-0508-44B6-BC2F-B2B4A1069BE7}" sibTransId="{6073C632-9642-4EFD-9E13-6374C22B0557}"/>
    <dgm:cxn modelId="{2D9C9ED3-6D30-4CD7-BB84-60046ACCC532}" srcId="{560DD191-AD08-4F14-BBAA-A53CF094E5F1}" destId="{FFFED205-5568-412C-BAF0-D5B8EC838279}" srcOrd="2" destOrd="0" parTransId="{3779E090-5813-42B7-B4E7-D8CC25FB53D1}" sibTransId="{655ED822-D570-4379-A4E3-D7C5791DC721}"/>
    <dgm:cxn modelId="{D59297D4-3344-48AC-BD66-201506E8ABE7}" srcId="{560DD191-AD08-4F14-BBAA-A53CF094E5F1}" destId="{8FA7580B-2EE4-4D43-B467-5CC111D7C79E}" srcOrd="1" destOrd="0" parTransId="{1998D002-70F6-47E7-99A5-1B1C4D698EA7}" sibTransId="{CBD47621-D969-49AE-B4FF-89A385D4B2D4}"/>
    <dgm:cxn modelId="{ED1067FA-4C0F-4379-AD0E-DE70276266CC}" type="presOf" srcId="{560DD191-AD08-4F14-BBAA-A53CF094E5F1}" destId="{21F1AE0F-438A-4166-B842-2AACF8F2A2F7}" srcOrd="0" destOrd="0" presId="urn:microsoft.com/office/officeart/2018/2/layout/IconCircleList"/>
    <dgm:cxn modelId="{542E854C-82EA-4C32-B22F-FD713720DBE5}" type="presParOf" srcId="{21F1AE0F-438A-4166-B842-2AACF8F2A2F7}" destId="{978B9C3C-0CB4-4228-9520-D49B7A0F6D13}" srcOrd="0" destOrd="0" presId="urn:microsoft.com/office/officeart/2018/2/layout/IconCircleList"/>
    <dgm:cxn modelId="{AC1E1AAA-A122-4B29-8A91-A75492806BAD}" type="presParOf" srcId="{978B9C3C-0CB4-4228-9520-D49B7A0F6D13}" destId="{AC210889-10C3-41DA-ABCE-2C58810FAAAC}" srcOrd="0" destOrd="0" presId="urn:microsoft.com/office/officeart/2018/2/layout/IconCircleList"/>
    <dgm:cxn modelId="{6C1B2AFD-4A2A-4150-A209-58074DF6214E}" type="presParOf" srcId="{AC210889-10C3-41DA-ABCE-2C58810FAAAC}" destId="{E7082ACA-30D2-4088-8C49-3DED59B781EE}" srcOrd="0" destOrd="0" presId="urn:microsoft.com/office/officeart/2018/2/layout/IconCircleList"/>
    <dgm:cxn modelId="{7B3600B9-F781-4A04-82F0-4FF1DB34A4B6}" type="presParOf" srcId="{AC210889-10C3-41DA-ABCE-2C58810FAAAC}" destId="{87C201BC-DC44-4014-928B-C0CF1979B271}" srcOrd="1" destOrd="0" presId="urn:microsoft.com/office/officeart/2018/2/layout/IconCircleList"/>
    <dgm:cxn modelId="{69FACB8A-4F51-47DE-A89B-2E109A3DF650}" type="presParOf" srcId="{AC210889-10C3-41DA-ABCE-2C58810FAAAC}" destId="{3210BFA9-24A5-40C2-9A60-3F7A9D7E2589}" srcOrd="2" destOrd="0" presId="urn:microsoft.com/office/officeart/2018/2/layout/IconCircleList"/>
    <dgm:cxn modelId="{FBE2529C-236C-4143-B0A8-4999B59AA93C}" type="presParOf" srcId="{AC210889-10C3-41DA-ABCE-2C58810FAAAC}" destId="{42E8034D-5E10-46AE-8CA3-C2676AF2FA63}" srcOrd="3" destOrd="0" presId="urn:microsoft.com/office/officeart/2018/2/layout/IconCircleList"/>
    <dgm:cxn modelId="{B920B61A-F03E-48FB-AD6A-4275E5444655}" type="presParOf" srcId="{978B9C3C-0CB4-4228-9520-D49B7A0F6D13}" destId="{F2B48074-452C-426F-A29F-D4E38D027574}" srcOrd="1" destOrd="0" presId="urn:microsoft.com/office/officeart/2018/2/layout/IconCircleList"/>
    <dgm:cxn modelId="{9E3E62B5-5E87-4226-A1B8-C2B76B4F47F3}" type="presParOf" srcId="{978B9C3C-0CB4-4228-9520-D49B7A0F6D13}" destId="{4044C156-5AF4-427C-A245-4581DFDF2BA5}" srcOrd="2" destOrd="0" presId="urn:microsoft.com/office/officeart/2018/2/layout/IconCircleList"/>
    <dgm:cxn modelId="{F082A6BC-BAA3-4ED5-85BB-409B90A2519B}" type="presParOf" srcId="{4044C156-5AF4-427C-A245-4581DFDF2BA5}" destId="{B0572E82-6D42-4D1B-B728-2953DB97322D}" srcOrd="0" destOrd="0" presId="urn:microsoft.com/office/officeart/2018/2/layout/IconCircleList"/>
    <dgm:cxn modelId="{2EF7484B-BE56-48C3-B5C8-B6F9C1A55973}" type="presParOf" srcId="{4044C156-5AF4-427C-A245-4581DFDF2BA5}" destId="{D381F669-CCD2-41C4-879B-7F4435B3D7B9}" srcOrd="1" destOrd="0" presId="urn:microsoft.com/office/officeart/2018/2/layout/IconCircleList"/>
    <dgm:cxn modelId="{BBE2BC41-EFBF-4278-B2C5-6A16A0E47497}" type="presParOf" srcId="{4044C156-5AF4-427C-A245-4581DFDF2BA5}" destId="{A86D7594-9992-46A9-B817-EA21340C4A33}" srcOrd="2" destOrd="0" presId="urn:microsoft.com/office/officeart/2018/2/layout/IconCircleList"/>
    <dgm:cxn modelId="{E9BAE1DA-08A0-4781-907E-B8869DA1DF6F}" type="presParOf" srcId="{4044C156-5AF4-427C-A245-4581DFDF2BA5}" destId="{66543B08-4A57-46ED-B9CD-E4865BD96881}" srcOrd="3" destOrd="0" presId="urn:microsoft.com/office/officeart/2018/2/layout/IconCircleList"/>
    <dgm:cxn modelId="{3E92D3A8-2E94-4BD9-A634-3C88EE7DAEB9}" type="presParOf" srcId="{978B9C3C-0CB4-4228-9520-D49B7A0F6D13}" destId="{CF8C113D-DE37-45F3-B586-4783CEE8CE5B}" srcOrd="3" destOrd="0" presId="urn:microsoft.com/office/officeart/2018/2/layout/IconCircleList"/>
    <dgm:cxn modelId="{FB24CF1A-30FC-483A-A20C-43A837B6E3BA}" type="presParOf" srcId="{978B9C3C-0CB4-4228-9520-D49B7A0F6D13}" destId="{B1DE6573-3232-49B3-BC12-B2261DC87A44}" srcOrd="4" destOrd="0" presId="urn:microsoft.com/office/officeart/2018/2/layout/IconCircleList"/>
    <dgm:cxn modelId="{2C3346D7-3E7A-460C-83E5-D3E367EB955F}" type="presParOf" srcId="{B1DE6573-3232-49B3-BC12-B2261DC87A44}" destId="{653D621B-6B11-4B0B-9A32-2775A1937114}" srcOrd="0" destOrd="0" presId="urn:microsoft.com/office/officeart/2018/2/layout/IconCircleList"/>
    <dgm:cxn modelId="{A2B3A325-9569-4EFF-A15F-FF43A4660020}" type="presParOf" srcId="{B1DE6573-3232-49B3-BC12-B2261DC87A44}" destId="{F75DD0AF-4A9A-41E9-A426-9E28E2C904A9}" srcOrd="1" destOrd="0" presId="urn:microsoft.com/office/officeart/2018/2/layout/IconCircleList"/>
    <dgm:cxn modelId="{971C692E-84F9-461C-906B-68E21C4FFDAA}" type="presParOf" srcId="{B1DE6573-3232-49B3-BC12-B2261DC87A44}" destId="{DEA93179-1782-4B3C-8BD7-E1621F938609}" srcOrd="2" destOrd="0" presId="urn:microsoft.com/office/officeart/2018/2/layout/IconCircleList"/>
    <dgm:cxn modelId="{1225D129-3D1F-44C1-B5C0-798BFAB54A49}" type="presParOf" srcId="{B1DE6573-3232-49B3-BC12-B2261DC87A44}" destId="{87EDA8B4-1C47-422B-AC84-E44AA5ECA67E}" srcOrd="3" destOrd="0" presId="urn:microsoft.com/office/officeart/2018/2/layout/IconCircleList"/>
    <dgm:cxn modelId="{F3DEE1ED-100B-4F26-9F28-9C0EDA8343F8}" type="presParOf" srcId="{978B9C3C-0CB4-4228-9520-D49B7A0F6D13}" destId="{A6B12C47-2379-44CA-9DD2-4C13AF7DCD82}" srcOrd="5" destOrd="0" presId="urn:microsoft.com/office/officeart/2018/2/layout/IconCircleList"/>
    <dgm:cxn modelId="{9FA1E220-821E-4891-97F1-304114F4D18A}" type="presParOf" srcId="{978B9C3C-0CB4-4228-9520-D49B7A0F6D13}" destId="{86696FD2-67A8-4EF8-821A-D1B85A78F6A0}" srcOrd="6" destOrd="0" presId="urn:microsoft.com/office/officeart/2018/2/layout/IconCircleList"/>
    <dgm:cxn modelId="{7C7354C3-AAB7-49E9-AE92-5C891918EF2C}" type="presParOf" srcId="{86696FD2-67A8-4EF8-821A-D1B85A78F6A0}" destId="{5A16F996-41D8-4535-838C-6C07CCAEC7E6}" srcOrd="0" destOrd="0" presId="urn:microsoft.com/office/officeart/2018/2/layout/IconCircleList"/>
    <dgm:cxn modelId="{C34A7BAF-1C78-4113-9342-2E9166E48097}" type="presParOf" srcId="{86696FD2-67A8-4EF8-821A-D1B85A78F6A0}" destId="{1EEC9A92-3A0F-4D55-BDA8-03C5FD8FA6F1}" srcOrd="1" destOrd="0" presId="urn:microsoft.com/office/officeart/2018/2/layout/IconCircleList"/>
    <dgm:cxn modelId="{4B50FBE8-E2AF-4DD1-8245-FC7C698817B6}" type="presParOf" srcId="{86696FD2-67A8-4EF8-821A-D1B85A78F6A0}" destId="{5D887EA2-B2A8-42F2-8F20-0E74F663F533}" srcOrd="2" destOrd="0" presId="urn:microsoft.com/office/officeart/2018/2/layout/IconCircleList"/>
    <dgm:cxn modelId="{8FCDC99A-24C0-4DE9-A150-3E2A6583904F}" type="presParOf" srcId="{86696FD2-67A8-4EF8-821A-D1B85A78F6A0}" destId="{1E031DBC-A1E4-48FC-883A-DFE808947FD4}" srcOrd="3" destOrd="0" presId="urn:microsoft.com/office/officeart/2018/2/layout/IconCircleList"/>
    <dgm:cxn modelId="{5FE55B0B-5184-4348-9E14-8B4F26E92B37}" type="presParOf" srcId="{978B9C3C-0CB4-4228-9520-D49B7A0F6D13}" destId="{A045912B-E11E-4E4F-92CC-D855FECB8916}" srcOrd="7" destOrd="0" presId="urn:microsoft.com/office/officeart/2018/2/layout/IconCircleList"/>
    <dgm:cxn modelId="{7C7FB60D-5815-4C11-B0A0-F2F7FCB1797D}" type="presParOf" srcId="{978B9C3C-0CB4-4228-9520-D49B7A0F6D13}" destId="{EF1CB445-E661-46B4-B50D-5BB5F75CB5CC}" srcOrd="8" destOrd="0" presId="urn:microsoft.com/office/officeart/2018/2/layout/IconCircleList"/>
    <dgm:cxn modelId="{81D66FE5-52D8-461C-A7E5-9C6545A4625A}" type="presParOf" srcId="{EF1CB445-E661-46B4-B50D-5BB5F75CB5CC}" destId="{83F59570-AC0B-48AB-8724-83B426B3E491}" srcOrd="0" destOrd="0" presId="urn:microsoft.com/office/officeart/2018/2/layout/IconCircleList"/>
    <dgm:cxn modelId="{9622E04B-71F0-4E12-A677-A33849D6B0C0}" type="presParOf" srcId="{EF1CB445-E661-46B4-B50D-5BB5F75CB5CC}" destId="{FDA1F967-1900-4B04-BF52-3799E00706B6}" srcOrd="1" destOrd="0" presId="urn:microsoft.com/office/officeart/2018/2/layout/IconCircleList"/>
    <dgm:cxn modelId="{7C474E1A-F07B-46F8-9F1F-7D9541A2020B}" type="presParOf" srcId="{EF1CB445-E661-46B4-B50D-5BB5F75CB5CC}" destId="{49F41FE7-0DAC-4056-B122-2689C39A910C}" srcOrd="2" destOrd="0" presId="urn:microsoft.com/office/officeart/2018/2/layout/IconCircleList"/>
    <dgm:cxn modelId="{C0CC76AF-09A8-4E6D-9B4C-90CE01E6E6DC}" type="presParOf" srcId="{EF1CB445-E661-46B4-B50D-5BB5F75CB5CC}" destId="{334C9E39-E8B9-440B-BA9D-EED2E3535C84}"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0DD191-AD08-4F14-BBAA-A53CF094E5F1}"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0B48C9DF-4007-4EED-A983-16FF117D1F73}">
      <dgm:prSet custT="1"/>
      <dgm:spPr/>
      <dgm:t>
        <a:bodyPr/>
        <a:lstStyle/>
        <a:p>
          <a:r>
            <a:rPr lang="en-CA" sz="1800" dirty="0"/>
            <a:t>All staff information session on the AI Guiding Principles and introduction to upcoming guide</a:t>
          </a:r>
          <a:endParaRPr lang="en-US" sz="1800" dirty="0"/>
        </a:p>
      </dgm:t>
    </dgm:pt>
    <dgm:pt modelId="{F0A81AB3-0508-44B6-BC2F-B2B4A1069BE7}" type="parTrans" cxnId="{D394DAC3-4091-4D93-B671-159DFFD6EE82}">
      <dgm:prSet/>
      <dgm:spPr/>
      <dgm:t>
        <a:bodyPr/>
        <a:lstStyle/>
        <a:p>
          <a:endParaRPr lang="en-US"/>
        </a:p>
      </dgm:t>
    </dgm:pt>
    <dgm:pt modelId="{6073C632-9642-4EFD-9E13-6374C22B0557}" type="sibTrans" cxnId="{D394DAC3-4091-4D93-B671-159DFFD6EE82}">
      <dgm:prSet/>
      <dgm:spPr/>
      <dgm:t>
        <a:bodyPr/>
        <a:lstStyle/>
        <a:p>
          <a:endParaRPr lang="en-US"/>
        </a:p>
      </dgm:t>
    </dgm:pt>
    <dgm:pt modelId="{8FA7580B-2EE4-4D43-B467-5CC111D7C79E}">
      <dgm:prSet custT="1"/>
      <dgm:spPr/>
      <dgm:t>
        <a:bodyPr/>
        <a:lstStyle/>
        <a:p>
          <a:r>
            <a:rPr lang="en-CA" sz="1800" dirty="0"/>
            <a:t>Staff newsletter -regular column, 1 or 2 principles per issue</a:t>
          </a:r>
          <a:endParaRPr lang="en-US" sz="1800" dirty="0"/>
        </a:p>
      </dgm:t>
    </dgm:pt>
    <dgm:pt modelId="{1998D002-70F6-47E7-99A5-1B1C4D698EA7}" type="parTrans" cxnId="{D59297D4-3344-48AC-BD66-201506E8ABE7}">
      <dgm:prSet/>
      <dgm:spPr/>
      <dgm:t>
        <a:bodyPr/>
        <a:lstStyle/>
        <a:p>
          <a:endParaRPr lang="en-US"/>
        </a:p>
      </dgm:t>
    </dgm:pt>
    <dgm:pt modelId="{CBD47621-D969-49AE-B4FF-89A385D4B2D4}" type="sibTrans" cxnId="{D59297D4-3344-48AC-BD66-201506E8ABE7}">
      <dgm:prSet/>
      <dgm:spPr/>
      <dgm:t>
        <a:bodyPr/>
        <a:lstStyle/>
        <a:p>
          <a:endParaRPr lang="en-US"/>
        </a:p>
      </dgm:t>
    </dgm:pt>
    <dgm:pt modelId="{FFFED205-5568-412C-BAF0-D5B8EC838279}">
      <dgm:prSet custT="1"/>
      <dgm:spPr/>
      <dgm:t>
        <a:bodyPr/>
        <a:lstStyle/>
        <a:p>
          <a:r>
            <a:rPr lang="en-CA" sz="1800" dirty="0"/>
            <a:t>Leadership team -hands on workshop to run through examples of how to use the guide</a:t>
          </a:r>
          <a:endParaRPr lang="en-US" sz="1800" dirty="0"/>
        </a:p>
      </dgm:t>
    </dgm:pt>
    <dgm:pt modelId="{3779E090-5813-42B7-B4E7-D8CC25FB53D1}" type="parTrans" cxnId="{2D9C9ED3-6D30-4CD7-BB84-60046ACCC532}">
      <dgm:prSet/>
      <dgm:spPr/>
      <dgm:t>
        <a:bodyPr/>
        <a:lstStyle/>
        <a:p>
          <a:endParaRPr lang="en-US"/>
        </a:p>
      </dgm:t>
    </dgm:pt>
    <dgm:pt modelId="{655ED822-D570-4379-A4E3-D7C5791DC721}" type="sibTrans" cxnId="{2D9C9ED3-6D30-4CD7-BB84-60046ACCC532}">
      <dgm:prSet/>
      <dgm:spPr/>
      <dgm:t>
        <a:bodyPr/>
        <a:lstStyle/>
        <a:p>
          <a:endParaRPr lang="en-US"/>
        </a:p>
      </dgm:t>
    </dgm:pt>
    <dgm:pt modelId="{1A19E005-11F0-4661-8ECE-DBE3A2B9DCF2}">
      <dgm:prSet custT="1"/>
      <dgm:spPr/>
      <dgm:t>
        <a:bodyPr/>
        <a:lstStyle/>
        <a:p>
          <a:r>
            <a:rPr lang="en-CA" sz="1800" dirty="0"/>
            <a:t>Staff month training session open to all staff </a:t>
          </a:r>
          <a:r>
            <a:rPr lang="en-CA" sz="1400" dirty="0"/>
            <a:t>(upcoming)</a:t>
          </a:r>
          <a:endParaRPr lang="en-US" sz="1800" dirty="0"/>
        </a:p>
      </dgm:t>
    </dgm:pt>
    <dgm:pt modelId="{A96E401C-E6D5-4455-9A29-20778C5FDA03}" type="parTrans" cxnId="{117B433C-E62E-45E9-8A44-9CBC8AD7ED1D}">
      <dgm:prSet/>
      <dgm:spPr/>
      <dgm:t>
        <a:bodyPr/>
        <a:lstStyle/>
        <a:p>
          <a:endParaRPr lang="en-US"/>
        </a:p>
      </dgm:t>
    </dgm:pt>
    <dgm:pt modelId="{577874F0-1D44-415A-9AB5-9F413F2A73C3}" type="sibTrans" cxnId="{117B433C-E62E-45E9-8A44-9CBC8AD7ED1D}">
      <dgm:prSet/>
      <dgm:spPr/>
      <dgm:t>
        <a:bodyPr/>
        <a:lstStyle/>
        <a:p>
          <a:endParaRPr lang="en-US"/>
        </a:p>
      </dgm:t>
    </dgm:pt>
    <dgm:pt modelId="{A0037A45-61CC-40BF-B81A-AB378F2349F1}">
      <dgm:prSet custT="1"/>
      <dgm:spPr/>
      <dgm:t>
        <a:bodyPr/>
        <a:lstStyle/>
        <a:p>
          <a:r>
            <a:rPr lang="en-CA" sz="1800" dirty="0"/>
            <a:t>Smaller focused training for specific teams/individuals </a:t>
          </a:r>
          <a:r>
            <a:rPr lang="en-CA" sz="1400" dirty="0"/>
            <a:t>(available beginning in June; includes plan for new staff onboarding)</a:t>
          </a:r>
          <a:endParaRPr lang="en-US" sz="1800" dirty="0"/>
        </a:p>
      </dgm:t>
    </dgm:pt>
    <dgm:pt modelId="{369E04FA-88E1-4BAE-8D5C-F47AF6A1E39A}" type="parTrans" cxnId="{88E06449-37EB-464D-9D6D-6E572EEA02CD}">
      <dgm:prSet/>
      <dgm:spPr/>
      <dgm:t>
        <a:bodyPr/>
        <a:lstStyle/>
        <a:p>
          <a:endParaRPr lang="en-US"/>
        </a:p>
      </dgm:t>
    </dgm:pt>
    <dgm:pt modelId="{528C9ECA-60C9-4DAD-B919-6C97E9018AC0}" type="sibTrans" cxnId="{88E06449-37EB-464D-9D6D-6E572EEA02CD}">
      <dgm:prSet/>
      <dgm:spPr/>
      <dgm:t>
        <a:bodyPr/>
        <a:lstStyle/>
        <a:p>
          <a:endParaRPr lang="en-US"/>
        </a:p>
      </dgm:t>
    </dgm:pt>
    <dgm:pt modelId="{21F1AE0F-438A-4166-B842-2AACF8F2A2F7}" type="pres">
      <dgm:prSet presAssocID="{560DD191-AD08-4F14-BBAA-A53CF094E5F1}" presName="root" presStyleCnt="0">
        <dgm:presLayoutVars>
          <dgm:dir/>
          <dgm:resizeHandles val="exact"/>
        </dgm:presLayoutVars>
      </dgm:prSet>
      <dgm:spPr/>
    </dgm:pt>
    <dgm:pt modelId="{978B9C3C-0CB4-4228-9520-D49B7A0F6D13}" type="pres">
      <dgm:prSet presAssocID="{560DD191-AD08-4F14-BBAA-A53CF094E5F1}" presName="container" presStyleCnt="0">
        <dgm:presLayoutVars>
          <dgm:dir/>
          <dgm:resizeHandles val="exact"/>
        </dgm:presLayoutVars>
      </dgm:prSet>
      <dgm:spPr/>
    </dgm:pt>
    <dgm:pt modelId="{AC210889-10C3-41DA-ABCE-2C58810FAAAC}" type="pres">
      <dgm:prSet presAssocID="{0B48C9DF-4007-4EED-A983-16FF117D1F73}" presName="compNode" presStyleCnt="0"/>
      <dgm:spPr/>
    </dgm:pt>
    <dgm:pt modelId="{E7082ACA-30D2-4088-8C49-3DED59B781EE}" type="pres">
      <dgm:prSet presAssocID="{0B48C9DF-4007-4EED-A983-16FF117D1F73}" presName="iconBgRect" presStyleLbl="bgShp" presStyleIdx="0" presStyleCnt="5"/>
      <dgm:spPr/>
    </dgm:pt>
    <dgm:pt modelId="{87C201BC-DC44-4014-928B-C0CF1979B271}" type="pres">
      <dgm:prSet presAssocID="{0B48C9DF-4007-4EED-A983-16FF117D1F73}"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Teacher"/>
        </a:ext>
      </dgm:extLst>
    </dgm:pt>
    <dgm:pt modelId="{3210BFA9-24A5-40C2-9A60-3F7A9D7E2589}" type="pres">
      <dgm:prSet presAssocID="{0B48C9DF-4007-4EED-A983-16FF117D1F73}" presName="spaceRect" presStyleCnt="0"/>
      <dgm:spPr/>
    </dgm:pt>
    <dgm:pt modelId="{42E8034D-5E10-46AE-8CA3-C2676AF2FA63}" type="pres">
      <dgm:prSet presAssocID="{0B48C9DF-4007-4EED-A983-16FF117D1F73}" presName="textRect" presStyleLbl="revTx" presStyleIdx="0" presStyleCnt="5">
        <dgm:presLayoutVars>
          <dgm:chMax val="1"/>
          <dgm:chPref val="1"/>
        </dgm:presLayoutVars>
      </dgm:prSet>
      <dgm:spPr/>
    </dgm:pt>
    <dgm:pt modelId="{F2B48074-452C-426F-A29F-D4E38D027574}" type="pres">
      <dgm:prSet presAssocID="{6073C632-9642-4EFD-9E13-6374C22B0557}" presName="sibTrans" presStyleLbl="sibTrans2D1" presStyleIdx="0" presStyleCnt="0"/>
      <dgm:spPr/>
    </dgm:pt>
    <dgm:pt modelId="{4044C156-5AF4-427C-A245-4581DFDF2BA5}" type="pres">
      <dgm:prSet presAssocID="{8FA7580B-2EE4-4D43-B467-5CC111D7C79E}" presName="compNode" presStyleCnt="0"/>
      <dgm:spPr/>
    </dgm:pt>
    <dgm:pt modelId="{B0572E82-6D42-4D1B-B728-2953DB97322D}" type="pres">
      <dgm:prSet presAssocID="{8FA7580B-2EE4-4D43-B467-5CC111D7C79E}" presName="iconBgRect" presStyleLbl="bgShp" presStyleIdx="1" presStyleCnt="5"/>
      <dgm:spPr/>
    </dgm:pt>
    <dgm:pt modelId="{D381F669-CCD2-41C4-879B-7F4435B3D7B9}" type="pres">
      <dgm:prSet presAssocID="{8FA7580B-2EE4-4D43-B467-5CC111D7C79E}"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wspaper"/>
        </a:ext>
      </dgm:extLst>
    </dgm:pt>
    <dgm:pt modelId="{A86D7594-9992-46A9-B817-EA21340C4A33}" type="pres">
      <dgm:prSet presAssocID="{8FA7580B-2EE4-4D43-B467-5CC111D7C79E}" presName="spaceRect" presStyleCnt="0"/>
      <dgm:spPr/>
    </dgm:pt>
    <dgm:pt modelId="{66543B08-4A57-46ED-B9CD-E4865BD96881}" type="pres">
      <dgm:prSet presAssocID="{8FA7580B-2EE4-4D43-B467-5CC111D7C79E}" presName="textRect" presStyleLbl="revTx" presStyleIdx="1" presStyleCnt="5">
        <dgm:presLayoutVars>
          <dgm:chMax val="1"/>
          <dgm:chPref val="1"/>
        </dgm:presLayoutVars>
      </dgm:prSet>
      <dgm:spPr/>
    </dgm:pt>
    <dgm:pt modelId="{CF8C113D-DE37-45F3-B586-4783CEE8CE5B}" type="pres">
      <dgm:prSet presAssocID="{CBD47621-D969-49AE-B4FF-89A385D4B2D4}" presName="sibTrans" presStyleLbl="sibTrans2D1" presStyleIdx="0" presStyleCnt="0"/>
      <dgm:spPr/>
    </dgm:pt>
    <dgm:pt modelId="{B1DE6573-3232-49B3-BC12-B2261DC87A44}" type="pres">
      <dgm:prSet presAssocID="{FFFED205-5568-412C-BAF0-D5B8EC838279}" presName="compNode" presStyleCnt="0"/>
      <dgm:spPr/>
    </dgm:pt>
    <dgm:pt modelId="{653D621B-6B11-4B0B-9A32-2775A1937114}" type="pres">
      <dgm:prSet presAssocID="{FFFED205-5568-412C-BAF0-D5B8EC838279}" presName="iconBgRect" presStyleLbl="bgShp" presStyleIdx="2" presStyleCnt="5"/>
      <dgm:spPr/>
    </dgm:pt>
    <dgm:pt modelId="{F75DD0AF-4A9A-41E9-A426-9E28E2C904A9}" type="pres">
      <dgm:prSet presAssocID="{FFFED205-5568-412C-BAF0-D5B8EC838279}"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Users"/>
        </a:ext>
      </dgm:extLst>
    </dgm:pt>
    <dgm:pt modelId="{DEA93179-1782-4B3C-8BD7-E1621F938609}" type="pres">
      <dgm:prSet presAssocID="{FFFED205-5568-412C-BAF0-D5B8EC838279}" presName="spaceRect" presStyleCnt="0"/>
      <dgm:spPr/>
    </dgm:pt>
    <dgm:pt modelId="{87EDA8B4-1C47-422B-AC84-E44AA5ECA67E}" type="pres">
      <dgm:prSet presAssocID="{FFFED205-5568-412C-BAF0-D5B8EC838279}" presName="textRect" presStyleLbl="revTx" presStyleIdx="2" presStyleCnt="5">
        <dgm:presLayoutVars>
          <dgm:chMax val="1"/>
          <dgm:chPref val="1"/>
        </dgm:presLayoutVars>
      </dgm:prSet>
      <dgm:spPr/>
    </dgm:pt>
    <dgm:pt modelId="{A6B12C47-2379-44CA-9DD2-4C13AF7DCD82}" type="pres">
      <dgm:prSet presAssocID="{655ED822-D570-4379-A4E3-D7C5791DC721}" presName="sibTrans" presStyleLbl="sibTrans2D1" presStyleIdx="0" presStyleCnt="0"/>
      <dgm:spPr/>
    </dgm:pt>
    <dgm:pt modelId="{86696FD2-67A8-4EF8-821A-D1B85A78F6A0}" type="pres">
      <dgm:prSet presAssocID="{1A19E005-11F0-4661-8ECE-DBE3A2B9DCF2}" presName="compNode" presStyleCnt="0"/>
      <dgm:spPr/>
    </dgm:pt>
    <dgm:pt modelId="{5A16F996-41D8-4535-838C-6C07CCAEC7E6}" type="pres">
      <dgm:prSet presAssocID="{1A19E005-11F0-4661-8ECE-DBE3A2B9DCF2}" presName="iconBgRect" presStyleLbl="bgShp" presStyleIdx="3" presStyleCnt="5"/>
      <dgm:spPr/>
    </dgm:pt>
    <dgm:pt modelId="{1EEC9A92-3A0F-4D55-BDA8-03C5FD8FA6F1}" type="pres">
      <dgm:prSet presAssocID="{1A19E005-11F0-4661-8ECE-DBE3A2B9DCF2}"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5D887EA2-B2A8-42F2-8F20-0E74F663F533}" type="pres">
      <dgm:prSet presAssocID="{1A19E005-11F0-4661-8ECE-DBE3A2B9DCF2}" presName="spaceRect" presStyleCnt="0"/>
      <dgm:spPr/>
    </dgm:pt>
    <dgm:pt modelId="{1E031DBC-A1E4-48FC-883A-DFE808947FD4}" type="pres">
      <dgm:prSet presAssocID="{1A19E005-11F0-4661-8ECE-DBE3A2B9DCF2}" presName="textRect" presStyleLbl="revTx" presStyleIdx="3" presStyleCnt="5">
        <dgm:presLayoutVars>
          <dgm:chMax val="1"/>
          <dgm:chPref val="1"/>
        </dgm:presLayoutVars>
      </dgm:prSet>
      <dgm:spPr/>
    </dgm:pt>
    <dgm:pt modelId="{A045912B-E11E-4E4F-92CC-D855FECB8916}" type="pres">
      <dgm:prSet presAssocID="{577874F0-1D44-415A-9AB5-9F413F2A73C3}" presName="sibTrans" presStyleLbl="sibTrans2D1" presStyleIdx="0" presStyleCnt="0"/>
      <dgm:spPr/>
    </dgm:pt>
    <dgm:pt modelId="{EF1CB445-E661-46B4-B50D-5BB5F75CB5CC}" type="pres">
      <dgm:prSet presAssocID="{A0037A45-61CC-40BF-B81A-AB378F2349F1}" presName="compNode" presStyleCnt="0"/>
      <dgm:spPr/>
    </dgm:pt>
    <dgm:pt modelId="{83F59570-AC0B-48AB-8724-83B426B3E491}" type="pres">
      <dgm:prSet presAssocID="{A0037A45-61CC-40BF-B81A-AB378F2349F1}" presName="iconBgRect" presStyleLbl="bgShp" presStyleIdx="4" presStyleCnt="5"/>
      <dgm:spPr/>
    </dgm:pt>
    <dgm:pt modelId="{FDA1F967-1900-4B04-BF52-3799E00706B6}" type="pres">
      <dgm:prSet presAssocID="{A0037A45-61CC-40BF-B81A-AB378F2349F1}"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heers"/>
        </a:ext>
      </dgm:extLst>
    </dgm:pt>
    <dgm:pt modelId="{49F41FE7-0DAC-4056-B122-2689C39A910C}" type="pres">
      <dgm:prSet presAssocID="{A0037A45-61CC-40BF-B81A-AB378F2349F1}" presName="spaceRect" presStyleCnt="0"/>
      <dgm:spPr/>
    </dgm:pt>
    <dgm:pt modelId="{334C9E39-E8B9-440B-BA9D-EED2E3535C84}" type="pres">
      <dgm:prSet presAssocID="{A0037A45-61CC-40BF-B81A-AB378F2349F1}" presName="textRect" presStyleLbl="revTx" presStyleIdx="4" presStyleCnt="5">
        <dgm:presLayoutVars>
          <dgm:chMax val="1"/>
          <dgm:chPref val="1"/>
        </dgm:presLayoutVars>
      </dgm:prSet>
      <dgm:spPr/>
    </dgm:pt>
  </dgm:ptLst>
  <dgm:cxnLst>
    <dgm:cxn modelId="{90DC050D-A61E-473E-B343-E426588AFB99}" type="presOf" srcId="{A0037A45-61CC-40BF-B81A-AB378F2349F1}" destId="{334C9E39-E8B9-440B-BA9D-EED2E3535C84}" srcOrd="0" destOrd="0" presId="urn:microsoft.com/office/officeart/2018/2/layout/IconCircleList"/>
    <dgm:cxn modelId="{BA4E0E11-33E5-4BEA-9874-47F9D017F22E}" type="presOf" srcId="{1A19E005-11F0-4661-8ECE-DBE3A2B9DCF2}" destId="{1E031DBC-A1E4-48FC-883A-DFE808947FD4}" srcOrd="0" destOrd="0" presId="urn:microsoft.com/office/officeart/2018/2/layout/IconCircleList"/>
    <dgm:cxn modelId="{117B433C-E62E-45E9-8A44-9CBC8AD7ED1D}" srcId="{560DD191-AD08-4F14-BBAA-A53CF094E5F1}" destId="{1A19E005-11F0-4661-8ECE-DBE3A2B9DCF2}" srcOrd="3" destOrd="0" parTransId="{A96E401C-E6D5-4455-9A29-20778C5FDA03}" sibTransId="{577874F0-1D44-415A-9AB5-9F413F2A73C3}"/>
    <dgm:cxn modelId="{6CF59B47-52B5-4502-96A9-DA32CBC57566}" type="presOf" srcId="{6073C632-9642-4EFD-9E13-6374C22B0557}" destId="{F2B48074-452C-426F-A29F-D4E38D027574}" srcOrd="0" destOrd="0" presId="urn:microsoft.com/office/officeart/2018/2/layout/IconCircleList"/>
    <dgm:cxn modelId="{88E06449-37EB-464D-9D6D-6E572EEA02CD}" srcId="{560DD191-AD08-4F14-BBAA-A53CF094E5F1}" destId="{A0037A45-61CC-40BF-B81A-AB378F2349F1}" srcOrd="4" destOrd="0" parTransId="{369E04FA-88E1-4BAE-8D5C-F47AF6A1E39A}" sibTransId="{528C9ECA-60C9-4DAD-B919-6C97E9018AC0}"/>
    <dgm:cxn modelId="{1A8F384A-AF51-4623-9BE8-4894C2F8D7D3}" type="presOf" srcId="{CBD47621-D969-49AE-B4FF-89A385D4B2D4}" destId="{CF8C113D-DE37-45F3-B586-4783CEE8CE5B}" srcOrd="0" destOrd="0" presId="urn:microsoft.com/office/officeart/2018/2/layout/IconCircleList"/>
    <dgm:cxn modelId="{AE7CEF7A-6F3F-4FE9-834B-EA5404F7CEE8}" type="presOf" srcId="{0B48C9DF-4007-4EED-A983-16FF117D1F73}" destId="{42E8034D-5E10-46AE-8CA3-C2676AF2FA63}" srcOrd="0" destOrd="0" presId="urn:microsoft.com/office/officeart/2018/2/layout/IconCircleList"/>
    <dgm:cxn modelId="{DE9A397F-9D0D-4B2B-A815-537C6B35FB0B}" type="presOf" srcId="{8FA7580B-2EE4-4D43-B467-5CC111D7C79E}" destId="{66543B08-4A57-46ED-B9CD-E4865BD96881}" srcOrd="0" destOrd="0" presId="urn:microsoft.com/office/officeart/2018/2/layout/IconCircleList"/>
    <dgm:cxn modelId="{ECCA8795-3F14-4F7F-A745-E089D65CEA15}" type="presOf" srcId="{FFFED205-5568-412C-BAF0-D5B8EC838279}" destId="{87EDA8B4-1C47-422B-AC84-E44AA5ECA67E}" srcOrd="0" destOrd="0" presId="urn:microsoft.com/office/officeart/2018/2/layout/IconCircleList"/>
    <dgm:cxn modelId="{57CB95B4-BC57-498B-B0B1-AA6BBDA27C8E}" type="presOf" srcId="{577874F0-1D44-415A-9AB5-9F413F2A73C3}" destId="{A045912B-E11E-4E4F-92CC-D855FECB8916}" srcOrd="0" destOrd="0" presId="urn:microsoft.com/office/officeart/2018/2/layout/IconCircleList"/>
    <dgm:cxn modelId="{4F9DB4B5-1CE8-4932-BA21-A68FE1C8CDFC}" type="presOf" srcId="{655ED822-D570-4379-A4E3-D7C5791DC721}" destId="{A6B12C47-2379-44CA-9DD2-4C13AF7DCD82}" srcOrd="0" destOrd="0" presId="urn:microsoft.com/office/officeart/2018/2/layout/IconCircleList"/>
    <dgm:cxn modelId="{D394DAC3-4091-4D93-B671-159DFFD6EE82}" srcId="{560DD191-AD08-4F14-BBAA-A53CF094E5F1}" destId="{0B48C9DF-4007-4EED-A983-16FF117D1F73}" srcOrd="0" destOrd="0" parTransId="{F0A81AB3-0508-44B6-BC2F-B2B4A1069BE7}" sibTransId="{6073C632-9642-4EFD-9E13-6374C22B0557}"/>
    <dgm:cxn modelId="{2D9C9ED3-6D30-4CD7-BB84-60046ACCC532}" srcId="{560DD191-AD08-4F14-BBAA-A53CF094E5F1}" destId="{FFFED205-5568-412C-BAF0-D5B8EC838279}" srcOrd="2" destOrd="0" parTransId="{3779E090-5813-42B7-B4E7-D8CC25FB53D1}" sibTransId="{655ED822-D570-4379-A4E3-D7C5791DC721}"/>
    <dgm:cxn modelId="{D59297D4-3344-48AC-BD66-201506E8ABE7}" srcId="{560DD191-AD08-4F14-BBAA-A53CF094E5F1}" destId="{8FA7580B-2EE4-4D43-B467-5CC111D7C79E}" srcOrd="1" destOrd="0" parTransId="{1998D002-70F6-47E7-99A5-1B1C4D698EA7}" sibTransId="{CBD47621-D969-49AE-B4FF-89A385D4B2D4}"/>
    <dgm:cxn modelId="{ED1067FA-4C0F-4379-AD0E-DE70276266CC}" type="presOf" srcId="{560DD191-AD08-4F14-BBAA-A53CF094E5F1}" destId="{21F1AE0F-438A-4166-B842-2AACF8F2A2F7}" srcOrd="0" destOrd="0" presId="urn:microsoft.com/office/officeart/2018/2/layout/IconCircleList"/>
    <dgm:cxn modelId="{542E854C-82EA-4C32-B22F-FD713720DBE5}" type="presParOf" srcId="{21F1AE0F-438A-4166-B842-2AACF8F2A2F7}" destId="{978B9C3C-0CB4-4228-9520-D49B7A0F6D13}" srcOrd="0" destOrd="0" presId="urn:microsoft.com/office/officeart/2018/2/layout/IconCircleList"/>
    <dgm:cxn modelId="{AC1E1AAA-A122-4B29-8A91-A75492806BAD}" type="presParOf" srcId="{978B9C3C-0CB4-4228-9520-D49B7A0F6D13}" destId="{AC210889-10C3-41DA-ABCE-2C58810FAAAC}" srcOrd="0" destOrd="0" presId="urn:microsoft.com/office/officeart/2018/2/layout/IconCircleList"/>
    <dgm:cxn modelId="{6C1B2AFD-4A2A-4150-A209-58074DF6214E}" type="presParOf" srcId="{AC210889-10C3-41DA-ABCE-2C58810FAAAC}" destId="{E7082ACA-30D2-4088-8C49-3DED59B781EE}" srcOrd="0" destOrd="0" presId="urn:microsoft.com/office/officeart/2018/2/layout/IconCircleList"/>
    <dgm:cxn modelId="{7B3600B9-F781-4A04-82F0-4FF1DB34A4B6}" type="presParOf" srcId="{AC210889-10C3-41DA-ABCE-2C58810FAAAC}" destId="{87C201BC-DC44-4014-928B-C0CF1979B271}" srcOrd="1" destOrd="0" presId="urn:microsoft.com/office/officeart/2018/2/layout/IconCircleList"/>
    <dgm:cxn modelId="{69FACB8A-4F51-47DE-A89B-2E109A3DF650}" type="presParOf" srcId="{AC210889-10C3-41DA-ABCE-2C58810FAAAC}" destId="{3210BFA9-24A5-40C2-9A60-3F7A9D7E2589}" srcOrd="2" destOrd="0" presId="urn:microsoft.com/office/officeart/2018/2/layout/IconCircleList"/>
    <dgm:cxn modelId="{FBE2529C-236C-4143-B0A8-4999B59AA93C}" type="presParOf" srcId="{AC210889-10C3-41DA-ABCE-2C58810FAAAC}" destId="{42E8034D-5E10-46AE-8CA3-C2676AF2FA63}" srcOrd="3" destOrd="0" presId="urn:microsoft.com/office/officeart/2018/2/layout/IconCircleList"/>
    <dgm:cxn modelId="{B920B61A-F03E-48FB-AD6A-4275E5444655}" type="presParOf" srcId="{978B9C3C-0CB4-4228-9520-D49B7A0F6D13}" destId="{F2B48074-452C-426F-A29F-D4E38D027574}" srcOrd="1" destOrd="0" presId="urn:microsoft.com/office/officeart/2018/2/layout/IconCircleList"/>
    <dgm:cxn modelId="{9E3E62B5-5E87-4226-A1B8-C2B76B4F47F3}" type="presParOf" srcId="{978B9C3C-0CB4-4228-9520-D49B7A0F6D13}" destId="{4044C156-5AF4-427C-A245-4581DFDF2BA5}" srcOrd="2" destOrd="0" presId="urn:microsoft.com/office/officeart/2018/2/layout/IconCircleList"/>
    <dgm:cxn modelId="{F082A6BC-BAA3-4ED5-85BB-409B90A2519B}" type="presParOf" srcId="{4044C156-5AF4-427C-A245-4581DFDF2BA5}" destId="{B0572E82-6D42-4D1B-B728-2953DB97322D}" srcOrd="0" destOrd="0" presId="urn:microsoft.com/office/officeart/2018/2/layout/IconCircleList"/>
    <dgm:cxn modelId="{2EF7484B-BE56-48C3-B5C8-B6F9C1A55973}" type="presParOf" srcId="{4044C156-5AF4-427C-A245-4581DFDF2BA5}" destId="{D381F669-CCD2-41C4-879B-7F4435B3D7B9}" srcOrd="1" destOrd="0" presId="urn:microsoft.com/office/officeart/2018/2/layout/IconCircleList"/>
    <dgm:cxn modelId="{BBE2BC41-EFBF-4278-B2C5-6A16A0E47497}" type="presParOf" srcId="{4044C156-5AF4-427C-A245-4581DFDF2BA5}" destId="{A86D7594-9992-46A9-B817-EA21340C4A33}" srcOrd="2" destOrd="0" presId="urn:microsoft.com/office/officeart/2018/2/layout/IconCircleList"/>
    <dgm:cxn modelId="{E9BAE1DA-08A0-4781-907E-B8869DA1DF6F}" type="presParOf" srcId="{4044C156-5AF4-427C-A245-4581DFDF2BA5}" destId="{66543B08-4A57-46ED-B9CD-E4865BD96881}" srcOrd="3" destOrd="0" presId="urn:microsoft.com/office/officeart/2018/2/layout/IconCircleList"/>
    <dgm:cxn modelId="{3E92D3A8-2E94-4BD9-A634-3C88EE7DAEB9}" type="presParOf" srcId="{978B9C3C-0CB4-4228-9520-D49B7A0F6D13}" destId="{CF8C113D-DE37-45F3-B586-4783CEE8CE5B}" srcOrd="3" destOrd="0" presId="urn:microsoft.com/office/officeart/2018/2/layout/IconCircleList"/>
    <dgm:cxn modelId="{FB24CF1A-30FC-483A-A20C-43A837B6E3BA}" type="presParOf" srcId="{978B9C3C-0CB4-4228-9520-D49B7A0F6D13}" destId="{B1DE6573-3232-49B3-BC12-B2261DC87A44}" srcOrd="4" destOrd="0" presId="urn:microsoft.com/office/officeart/2018/2/layout/IconCircleList"/>
    <dgm:cxn modelId="{2C3346D7-3E7A-460C-83E5-D3E367EB955F}" type="presParOf" srcId="{B1DE6573-3232-49B3-BC12-B2261DC87A44}" destId="{653D621B-6B11-4B0B-9A32-2775A1937114}" srcOrd="0" destOrd="0" presId="urn:microsoft.com/office/officeart/2018/2/layout/IconCircleList"/>
    <dgm:cxn modelId="{A2B3A325-9569-4EFF-A15F-FF43A4660020}" type="presParOf" srcId="{B1DE6573-3232-49B3-BC12-B2261DC87A44}" destId="{F75DD0AF-4A9A-41E9-A426-9E28E2C904A9}" srcOrd="1" destOrd="0" presId="urn:microsoft.com/office/officeart/2018/2/layout/IconCircleList"/>
    <dgm:cxn modelId="{971C692E-84F9-461C-906B-68E21C4FFDAA}" type="presParOf" srcId="{B1DE6573-3232-49B3-BC12-B2261DC87A44}" destId="{DEA93179-1782-4B3C-8BD7-E1621F938609}" srcOrd="2" destOrd="0" presId="urn:microsoft.com/office/officeart/2018/2/layout/IconCircleList"/>
    <dgm:cxn modelId="{1225D129-3D1F-44C1-B5C0-798BFAB54A49}" type="presParOf" srcId="{B1DE6573-3232-49B3-BC12-B2261DC87A44}" destId="{87EDA8B4-1C47-422B-AC84-E44AA5ECA67E}" srcOrd="3" destOrd="0" presId="urn:microsoft.com/office/officeart/2018/2/layout/IconCircleList"/>
    <dgm:cxn modelId="{F3DEE1ED-100B-4F26-9F28-9C0EDA8343F8}" type="presParOf" srcId="{978B9C3C-0CB4-4228-9520-D49B7A0F6D13}" destId="{A6B12C47-2379-44CA-9DD2-4C13AF7DCD82}" srcOrd="5" destOrd="0" presId="urn:microsoft.com/office/officeart/2018/2/layout/IconCircleList"/>
    <dgm:cxn modelId="{9FA1E220-821E-4891-97F1-304114F4D18A}" type="presParOf" srcId="{978B9C3C-0CB4-4228-9520-D49B7A0F6D13}" destId="{86696FD2-67A8-4EF8-821A-D1B85A78F6A0}" srcOrd="6" destOrd="0" presId="urn:microsoft.com/office/officeart/2018/2/layout/IconCircleList"/>
    <dgm:cxn modelId="{7C7354C3-AAB7-49E9-AE92-5C891918EF2C}" type="presParOf" srcId="{86696FD2-67A8-4EF8-821A-D1B85A78F6A0}" destId="{5A16F996-41D8-4535-838C-6C07CCAEC7E6}" srcOrd="0" destOrd="0" presId="urn:microsoft.com/office/officeart/2018/2/layout/IconCircleList"/>
    <dgm:cxn modelId="{C34A7BAF-1C78-4113-9342-2E9166E48097}" type="presParOf" srcId="{86696FD2-67A8-4EF8-821A-D1B85A78F6A0}" destId="{1EEC9A92-3A0F-4D55-BDA8-03C5FD8FA6F1}" srcOrd="1" destOrd="0" presId="urn:microsoft.com/office/officeart/2018/2/layout/IconCircleList"/>
    <dgm:cxn modelId="{4B50FBE8-E2AF-4DD1-8245-FC7C698817B6}" type="presParOf" srcId="{86696FD2-67A8-4EF8-821A-D1B85A78F6A0}" destId="{5D887EA2-B2A8-42F2-8F20-0E74F663F533}" srcOrd="2" destOrd="0" presId="urn:microsoft.com/office/officeart/2018/2/layout/IconCircleList"/>
    <dgm:cxn modelId="{8FCDC99A-24C0-4DE9-A150-3E2A6583904F}" type="presParOf" srcId="{86696FD2-67A8-4EF8-821A-D1B85A78F6A0}" destId="{1E031DBC-A1E4-48FC-883A-DFE808947FD4}" srcOrd="3" destOrd="0" presId="urn:microsoft.com/office/officeart/2018/2/layout/IconCircleList"/>
    <dgm:cxn modelId="{5FE55B0B-5184-4348-9E14-8B4F26E92B37}" type="presParOf" srcId="{978B9C3C-0CB4-4228-9520-D49B7A0F6D13}" destId="{A045912B-E11E-4E4F-92CC-D855FECB8916}" srcOrd="7" destOrd="0" presId="urn:microsoft.com/office/officeart/2018/2/layout/IconCircleList"/>
    <dgm:cxn modelId="{7C7FB60D-5815-4C11-B0A0-F2F7FCB1797D}" type="presParOf" srcId="{978B9C3C-0CB4-4228-9520-D49B7A0F6D13}" destId="{EF1CB445-E661-46B4-B50D-5BB5F75CB5CC}" srcOrd="8" destOrd="0" presId="urn:microsoft.com/office/officeart/2018/2/layout/IconCircleList"/>
    <dgm:cxn modelId="{81D66FE5-52D8-461C-A7E5-9C6545A4625A}" type="presParOf" srcId="{EF1CB445-E661-46B4-B50D-5BB5F75CB5CC}" destId="{83F59570-AC0B-48AB-8724-83B426B3E491}" srcOrd="0" destOrd="0" presId="urn:microsoft.com/office/officeart/2018/2/layout/IconCircleList"/>
    <dgm:cxn modelId="{9622E04B-71F0-4E12-A677-A33849D6B0C0}" type="presParOf" srcId="{EF1CB445-E661-46B4-B50D-5BB5F75CB5CC}" destId="{FDA1F967-1900-4B04-BF52-3799E00706B6}" srcOrd="1" destOrd="0" presId="urn:microsoft.com/office/officeart/2018/2/layout/IconCircleList"/>
    <dgm:cxn modelId="{7C474E1A-F07B-46F8-9F1F-7D9541A2020B}" type="presParOf" srcId="{EF1CB445-E661-46B4-B50D-5BB5F75CB5CC}" destId="{49F41FE7-0DAC-4056-B122-2689C39A910C}" srcOrd="2" destOrd="0" presId="urn:microsoft.com/office/officeart/2018/2/layout/IconCircleList"/>
    <dgm:cxn modelId="{C0CC76AF-09A8-4E6D-9B4C-90CE01E6E6DC}" type="presParOf" srcId="{EF1CB445-E661-46B4-B50D-5BB5F75CB5CC}" destId="{334C9E39-E8B9-440B-BA9D-EED2E3535C84}"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CFB03F-402B-4655-8092-4F45A7EDABEE}">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1F4C0A-E00B-4C97-9549-2E1158CE9D7E}">
      <dsp:nvSpPr>
        <dsp:cNvPr id="0" name=""/>
        <dsp:cNvSpPr/>
      </dsp:nvSpPr>
      <dsp:spPr>
        <a:xfrm>
          <a:off x="375988" y="28019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28CB6D-3629-4B42-AABE-22F5DAC0BDC1}">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Before you begin, read the </a:t>
          </a:r>
          <a:r>
            <a:rPr lang="en-US" sz="2300" b="1" i="1" kern="1200"/>
            <a:t>Principle</a:t>
          </a:r>
          <a:r>
            <a:rPr lang="en-US" sz="2300" kern="1200"/>
            <a:t> and </a:t>
          </a:r>
          <a:r>
            <a:rPr lang="en-US" sz="2300" b="1" i="1" kern="1200"/>
            <a:t>Core idea</a:t>
          </a:r>
          <a:r>
            <a:rPr lang="en-US" sz="2300" kern="1200"/>
            <a:t> to understand the expectation </a:t>
          </a:r>
        </a:p>
      </dsp:txBody>
      <dsp:txXfrm>
        <a:off x="1435590" y="531"/>
        <a:ext cx="9080009" cy="1242935"/>
      </dsp:txXfrm>
    </dsp:sp>
    <dsp:sp modelId="{1FAE9E1D-BA74-490C-BE6F-16D277F9A047}">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657BBA-E5AF-4AE7-827A-CA2C1A1A76EF}">
      <dsp:nvSpPr>
        <dsp:cNvPr id="0" name=""/>
        <dsp:cNvSpPr/>
      </dsp:nvSpPr>
      <dsp:spPr>
        <a:xfrm>
          <a:off x="375988" y="183386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A92EA0-CA3C-4FA4-BBAD-2FEDDD4B60E8}">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While you work, use the </a:t>
          </a:r>
          <a:r>
            <a:rPr lang="en-US" sz="2300" b="1" i="1" kern="1200"/>
            <a:t>How to apply it</a:t>
          </a:r>
          <a:r>
            <a:rPr lang="en-US" sz="2300" kern="1200"/>
            <a:t> section to shape your approach </a:t>
          </a:r>
        </a:p>
      </dsp:txBody>
      <dsp:txXfrm>
        <a:off x="1435590" y="1554201"/>
        <a:ext cx="9080009" cy="1242935"/>
      </dsp:txXfrm>
    </dsp:sp>
    <dsp:sp modelId="{35B1827A-1F12-4532-B2D9-0E0E58636CDB}">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EDCDE7-0BBF-4621-967E-D0A760AF9F41}">
      <dsp:nvSpPr>
        <dsp:cNvPr id="0" name=""/>
        <dsp:cNvSpPr/>
      </dsp:nvSpPr>
      <dsp:spPr>
        <a:xfrm>
          <a:off x="375988" y="338753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DC4B63-789A-4DF4-835A-C7CD212AD845}">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When you finish, use the </a:t>
          </a:r>
          <a:r>
            <a:rPr lang="en-US" sz="2300" b="1" i="1" kern="1200"/>
            <a:t>Self-assessment questions</a:t>
          </a:r>
          <a:r>
            <a:rPr lang="en-US" sz="2300" kern="1200"/>
            <a:t> to review your decisions, check for risks, and confirm that the output is accurate and appropriate. </a:t>
          </a:r>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711F21-84FE-47EE-A1AB-7DCB139F2BC8}">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9A1757-66DF-45B6-82AB-0F0B649B25A1}">
      <dsp:nvSpPr>
        <dsp:cNvPr id="0" name=""/>
        <dsp:cNvSpPr/>
      </dsp:nvSpPr>
      <dsp:spPr>
        <a:xfrm>
          <a:off x="375988" y="28019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1782A4-5F12-461C-95E8-B1ED3D27E392}">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US" sz="2000" kern="1200"/>
            <a:t>Training: Have I explored training, tutorials, or communities that could broaden my understanding of generative AI?</a:t>
          </a:r>
        </a:p>
      </dsp:txBody>
      <dsp:txXfrm>
        <a:off x="1435590" y="531"/>
        <a:ext cx="9080009" cy="1242935"/>
      </dsp:txXfrm>
    </dsp:sp>
    <dsp:sp modelId="{CDB6D7AD-D5FB-4F80-86EE-D61DFABD41EE}">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29F4E5-C6D7-4B4B-935B-B838C8419882}">
      <dsp:nvSpPr>
        <dsp:cNvPr id="0" name=""/>
        <dsp:cNvSpPr/>
      </dsp:nvSpPr>
      <dsp:spPr>
        <a:xfrm>
          <a:off x="375988" y="183386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C55487A-FB89-4911-924C-95A709DA5372}">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US" sz="2000" kern="1200"/>
            <a:t>General: Have I asked myself if AI is needed, useful, or the best tool for this particular task? </a:t>
          </a:r>
        </a:p>
      </dsp:txBody>
      <dsp:txXfrm>
        <a:off x="1435590" y="1554201"/>
        <a:ext cx="9080009" cy="1242935"/>
      </dsp:txXfrm>
    </dsp:sp>
    <dsp:sp modelId="{E10C8BD0-BD07-4239-8C49-D7E1F248FA99}">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C79C85-0FAC-4D7E-AA61-F217F6BB03EA}">
      <dsp:nvSpPr>
        <dsp:cNvPr id="0" name=""/>
        <dsp:cNvSpPr/>
      </dsp:nvSpPr>
      <dsp:spPr>
        <a:xfrm>
          <a:off x="375988" y="338753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10C323-4634-4AD9-A4DF-376677C4FC45}">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US" sz="2000" kern="1200"/>
            <a:t>Prompts and Outputs: Is it safe to put this information into an AI prompt? Could the material I’m about to upload contain confidential, proprietary, copyrighted, or operational information that should not be shared with external systems? </a:t>
          </a:r>
        </a:p>
      </dsp:txBody>
      <dsp:txXfrm>
        <a:off x="1435590" y="3107870"/>
        <a:ext cx="9080009" cy="1242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82ACA-30D2-4088-8C49-3DED59B781EE}">
      <dsp:nvSpPr>
        <dsp:cNvPr id="0" name=""/>
        <dsp:cNvSpPr/>
      </dsp:nvSpPr>
      <dsp:spPr>
        <a:xfrm>
          <a:off x="205509" y="82834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C201BC-DC44-4014-928B-C0CF1979B271}">
      <dsp:nvSpPr>
        <dsp:cNvPr id="0" name=""/>
        <dsp:cNvSpPr/>
      </dsp:nvSpPr>
      <dsp:spPr>
        <a:xfrm>
          <a:off x="396960"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2E8034D-5E10-46AE-8CA3-C2676AF2FA63}">
      <dsp:nvSpPr>
        <dsp:cNvPr id="0" name=""/>
        <dsp:cNvSpPr/>
      </dsp:nvSpPr>
      <dsp:spPr>
        <a:xfrm>
          <a:off x="1312541"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r-FR" sz="1800" kern="1200" dirty="0"/>
            <a:t>Séance d'info pour l'ensemble du personnel sur les principes directeurs en matière d'IA et présentation du guide à venir</a:t>
          </a:r>
          <a:endParaRPr lang="en-US" sz="1800" kern="1200" dirty="0"/>
        </a:p>
      </dsp:txBody>
      <dsp:txXfrm>
        <a:off x="1312541" y="828340"/>
        <a:ext cx="2148945" cy="911674"/>
      </dsp:txXfrm>
    </dsp:sp>
    <dsp:sp modelId="{B0572E82-6D42-4D1B-B728-2953DB97322D}">
      <dsp:nvSpPr>
        <dsp:cNvPr id="0" name=""/>
        <dsp:cNvSpPr/>
      </dsp:nvSpPr>
      <dsp:spPr>
        <a:xfrm>
          <a:off x="3835925" y="828340"/>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81F669-CCD2-41C4-879B-7F4435B3D7B9}">
      <dsp:nvSpPr>
        <dsp:cNvPr id="0" name=""/>
        <dsp:cNvSpPr/>
      </dsp:nvSpPr>
      <dsp:spPr>
        <a:xfrm>
          <a:off x="4027376"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543B08-4A57-46ED-B9CD-E4865BD96881}">
      <dsp:nvSpPr>
        <dsp:cNvPr id="0" name=""/>
        <dsp:cNvSpPr/>
      </dsp:nvSpPr>
      <dsp:spPr>
        <a:xfrm>
          <a:off x="4942957"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r-FR" sz="1800" kern="1200" dirty="0"/>
            <a:t>Bulletin d'information du personnel – rubrique régulière, 1 ou 2 principes par numéro</a:t>
          </a:r>
          <a:endParaRPr lang="en-US" sz="1800" kern="1200" dirty="0"/>
        </a:p>
      </dsp:txBody>
      <dsp:txXfrm>
        <a:off x="4942957" y="828340"/>
        <a:ext cx="2148945" cy="911674"/>
      </dsp:txXfrm>
    </dsp:sp>
    <dsp:sp modelId="{653D621B-6B11-4B0B-9A32-2775A1937114}">
      <dsp:nvSpPr>
        <dsp:cNvPr id="0" name=""/>
        <dsp:cNvSpPr/>
      </dsp:nvSpPr>
      <dsp:spPr>
        <a:xfrm>
          <a:off x="7466341" y="828340"/>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DD0AF-4A9A-41E9-A426-9E28E2C904A9}">
      <dsp:nvSpPr>
        <dsp:cNvPr id="0" name=""/>
        <dsp:cNvSpPr/>
      </dsp:nvSpPr>
      <dsp:spPr>
        <a:xfrm>
          <a:off x="7657792"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EDA8B4-1C47-422B-AC84-E44AA5ECA67E}">
      <dsp:nvSpPr>
        <dsp:cNvPr id="0" name=""/>
        <dsp:cNvSpPr/>
      </dsp:nvSpPr>
      <dsp:spPr>
        <a:xfrm>
          <a:off x="8573374"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r-FR" sz="1800" kern="1200" dirty="0"/>
            <a:t>Équipe de direction – atelier pratique pour passer en revue des exemples d'utilisation du guide</a:t>
          </a:r>
          <a:endParaRPr lang="en-US" sz="1800" kern="1200" dirty="0"/>
        </a:p>
      </dsp:txBody>
      <dsp:txXfrm>
        <a:off x="8573374" y="828340"/>
        <a:ext cx="2148945" cy="911674"/>
      </dsp:txXfrm>
    </dsp:sp>
    <dsp:sp modelId="{5A16F996-41D8-4535-838C-6C07CCAEC7E6}">
      <dsp:nvSpPr>
        <dsp:cNvPr id="0" name=""/>
        <dsp:cNvSpPr/>
      </dsp:nvSpPr>
      <dsp:spPr>
        <a:xfrm>
          <a:off x="205509" y="2452790"/>
          <a:ext cx="911674" cy="91167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EC9A92-3A0F-4D55-BDA8-03C5FD8FA6F1}">
      <dsp:nvSpPr>
        <dsp:cNvPr id="0" name=""/>
        <dsp:cNvSpPr/>
      </dsp:nvSpPr>
      <dsp:spPr>
        <a:xfrm>
          <a:off x="396960" y="2644242"/>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031DBC-A1E4-48FC-883A-DFE808947FD4}">
      <dsp:nvSpPr>
        <dsp:cNvPr id="0" name=""/>
        <dsp:cNvSpPr/>
      </dsp:nvSpPr>
      <dsp:spPr>
        <a:xfrm>
          <a:off x="1312541"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r-FR" sz="1800" kern="1200" dirty="0"/>
            <a:t>Séance de formation sur l'utilisation du guide, ouverte à l'ensemble du personnel </a:t>
          </a:r>
          <a:r>
            <a:rPr lang="fr-FR" sz="1200" kern="1200" dirty="0"/>
            <a:t>(à venir)</a:t>
          </a:r>
          <a:endParaRPr lang="en-US" sz="1800" kern="1200" dirty="0"/>
        </a:p>
      </dsp:txBody>
      <dsp:txXfrm>
        <a:off x="1312541" y="2452790"/>
        <a:ext cx="2148945" cy="911674"/>
      </dsp:txXfrm>
    </dsp:sp>
    <dsp:sp modelId="{83F59570-AC0B-48AB-8724-83B426B3E491}">
      <dsp:nvSpPr>
        <dsp:cNvPr id="0" name=""/>
        <dsp:cNvSpPr/>
      </dsp:nvSpPr>
      <dsp:spPr>
        <a:xfrm>
          <a:off x="3835925" y="2452790"/>
          <a:ext cx="911674" cy="91167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A1F967-1900-4B04-BF52-3799E00706B6}">
      <dsp:nvSpPr>
        <dsp:cNvPr id="0" name=""/>
        <dsp:cNvSpPr/>
      </dsp:nvSpPr>
      <dsp:spPr>
        <a:xfrm>
          <a:off x="4027376" y="2644242"/>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4C9E39-E8B9-440B-BA9D-EED2E3535C84}">
      <dsp:nvSpPr>
        <dsp:cNvPr id="0" name=""/>
        <dsp:cNvSpPr/>
      </dsp:nvSpPr>
      <dsp:spPr>
        <a:xfrm>
          <a:off x="4942957"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r-FR" sz="1800" kern="1200" dirty="0"/>
            <a:t>Formations ciblées pour des équipes ou des personnes spécifiques </a:t>
          </a:r>
          <a:r>
            <a:rPr lang="fr-FR" sz="1200" kern="1200" dirty="0"/>
            <a:t>(disponibles à partir de juin ; comprend un plan d'intégration des nouveaux employés)</a:t>
          </a:r>
          <a:endParaRPr lang="en-US" sz="1800" kern="1200" dirty="0"/>
        </a:p>
      </dsp:txBody>
      <dsp:txXfrm>
        <a:off x="4942957" y="2452790"/>
        <a:ext cx="2148945" cy="9116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82ACA-30D2-4088-8C49-3DED59B781EE}">
      <dsp:nvSpPr>
        <dsp:cNvPr id="0" name=""/>
        <dsp:cNvSpPr/>
      </dsp:nvSpPr>
      <dsp:spPr>
        <a:xfrm>
          <a:off x="205509" y="82834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C201BC-DC44-4014-928B-C0CF1979B271}">
      <dsp:nvSpPr>
        <dsp:cNvPr id="0" name=""/>
        <dsp:cNvSpPr/>
      </dsp:nvSpPr>
      <dsp:spPr>
        <a:xfrm>
          <a:off x="396960"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2E8034D-5E10-46AE-8CA3-C2676AF2FA63}">
      <dsp:nvSpPr>
        <dsp:cNvPr id="0" name=""/>
        <dsp:cNvSpPr/>
      </dsp:nvSpPr>
      <dsp:spPr>
        <a:xfrm>
          <a:off x="1312541"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CA" sz="1800" kern="1200" dirty="0"/>
            <a:t>All staff information session on the AI Guiding Principles and introduction to upcoming guide</a:t>
          </a:r>
          <a:endParaRPr lang="en-US" sz="1800" kern="1200" dirty="0"/>
        </a:p>
      </dsp:txBody>
      <dsp:txXfrm>
        <a:off x="1312541" y="828340"/>
        <a:ext cx="2148945" cy="911674"/>
      </dsp:txXfrm>
    </dsp:sp>
    <dsp:sp modelId="{B0572E82-6D42-4D1B-B728-2953DB97322D}">
      <dsp:nvSpPr>
        <dsp:cNvPr id="0" name=""/>
        <dsp:cNvSpPr/>
      </dsp:nvSpPr>
      <dsp:spPr>
        <a:xfrm>
          <a:off x="3835925" y="828340"/>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81F669-CCD2-41C4-879B-7F4435B3D7B9}">
      <dsp:nvSpPr>
        <dsp:cNvPr id="0" name=""/>
        <dsp:cNvSpPr/>
      </dsp:nvSpPr>
      <dsp:spPr>
        <a:xfrm>
          <a:off x="4027376"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543B08-4A57-46ED-B9CD-E4865BD96881}">
      <dsp:nvSpPr>
        <dsp:cNvPr id="0" name=""/>
        <dsp:cNvSpPr/>
      </dsp:nvSpPr>
      <dsp:spPr>
        <a:xfrm>
          <a:off x="4942957"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CA" sz="1800" kern="1200" dirty="0"/>
            <a:t>Staff newsletter -regular column, 1 or 2 principles per issue</a:t>
          </a:r>
          <a:endParaRPr lang="en-US" sz="1800" kern="1200" dirty="0"/>
        </a:p>
      </dsp:txBody>
      <dsp:txXfrm>
        <a:off x="4942957" y="828340"/>
        <a:ext cx="2148945" cy="911674"/>
      </dsp:txXfrm>
    </dsp:sp>
    <dsp:sp modelId="{653D621B-6B11-4B0B-9A32-2775A1937114}">
      <dsp:nvSpPr>
        <dsp:cNvPr id="0" name=""/>
        <dsp:cNvSpPr/>
      </dsp:nvSpPr>
      <dsp:spPr>
        <a:xfrm>
          <a:off x="7466341" y="828340"/>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DD0AF-4A9A-41E9-A426-9E28E2C904A9}">
      <dsp:nvSpPr>
        <dsp:cNvPr id="0" name=""/>
        <dsp:cNvSpPr/>
      </dsp:nvSpPr>
      <dsp:spPr>
        <a:xfrm>
          <a:off x="7657792" y="1019791"/>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EDA8B4-1C47-422B-AC84-E44AA5ECA67E}">
      <dsp:nvSpPr>
        <dsp:cNvPr id="0" name=""/>
        <dsp:cNvSpPr/>
      </dsp:nvSpPr>
      <dsp:spPr>
        <a:xfrm>
          <a:off x="8573374"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CA" sz="1800" kern="1200" dirty="0"/>
            <a:t>Leadership team -hands on workshop to run through examples of how to use the guide</a:t>
          </a:r>
          <a:endParaRPr lang="en-US" sz="1800" kern="1200" dirty="0"/>
        </a:p>
      </dsp:txBody>
      <dsp:txXfrm>
        <a:off x="8573374" y="828340"/>
        <a:ext cx="2148945" cy="911674"/>
      </dsp:txXfrm>
    </dsp:sp>
    <dsp:sp modelId="{5A16F996-41D8-4535-838C-6C07CCAEC7E6}">
      <dsp:nvSpPr>
        <dsp:cNvPr id="0" name=""/>
        <dsp:cNvSpPr/>
      </dsp:nvSpPr>
      <dsp:spPr>
        <a:xfrm>
          <a:off x="205509" y="2452790"/>
          <a:ext cx="911674" cy="91167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EC9A92-3A0F-4D55-BDA8-03C5FD8FA6F1}">
      <dsp:nvSpPr>
        <dsp:cNvPr id="0" name=""/>
        <dsp:cNvSpPr/>
      </dsp:nvSpPr>
      <dsp:spPr>
        <a:xfrm>
          <a:off x="396960" y="2644242"/>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031DBC-A1E4-48FC-883A-DFE808947FD4}">
      <dsp:nvSpPr>
        <dsp:cNvPr id="0" name=""/>
        <dsp:cNvSpPr/>
      </dsp:nvSpPr>
      <dsp:spPr>
        <a:xfrm>
          <a:off x="1312541"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CA" sz="1800" kern="1200" dirty="0"/>
            <a:t>Staff month training session open to all staff </a:t>
          </a:r>
          <a:r>
            <a:rPr lang="en-CA" sz="1400" kern="1200" dirty="0"/>
            <a:t>(upcoming)</a:t>
          </a:r>
          <a:endParaRPr lang="en-US" sz="1800" kern="1200" dirty="0"/>
        </a:p>
      </dsp:txBody>
      <dsp:txXfrm>
        <a:off x="1312541" y="2452790"/>
        <a:ext cx="2148945" cy="911674"/>
      </dsp:txXfrm>
    </dsp:sp>
    <dsp:sp modelId="{83F59570-AC0B-48AB-8724-83B426B3E491}">
      <dsp:nvSpPr>
        <dsp:cNvPr id="0" name=""/>
        <dsp:cNvSpPr/>
      </dsp:nvSpPr>
      <dsp:spPr>
        <a:xfrm>
          <a:off x="3835925" y="2452790"/>
          <a:ext cx="911674" cy="91167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A1F967-1900-4B04-BF52-3799E00706B6}">
      <dsp:nvSpPr>
        <dsp:cNvPr id="0" name=""/>
        <dsp:cNvSpPr/>
      </dsp:nvSpPr>
      <dsp:spPr>
        <a:xfrm>
          <a:off x="4027376" y="2644242"/>
          <a:ext cx="528770" cy="5287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4C9E39-E8B9-440B-BA9D-EED2E3535C84}">
      <dsp:nvSpPr>
        <dsp:cNvPr id="0" name=""/>
        <dsp:cNvSpPr/>
      </dsp:nvSpPr>
      <dsp:spPr>
        <a:xfrm>
          <a:off x="4942957"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CA" sz="1800" kern="1200" dirty="0"/>
            <a:t>Smaller focused training for specific teams/individuals </a:t>
          </a:r>
          <a:r>
            <a:rPr lang="en-CA" sz="1400" kern="1200" dirty="0"/>
            <a:t>(available beginning in June; includes plan for new staff onboarding)</a:t>
          </a:r>
          <a:endParaRPr lang="en-US" sz="1800" kern="1200" dirty="0"/>
        </a:p>
      </dsp:txBody>
      <dsp:txXfrm>
        <a:off x="4942957" y="2452790"/>
        <a:ext cx="2148945" cy="91167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53BB60-744E-4195-BA26-9AD18E7DD53B}" type="datetimeFigureOut">
              <a:rPr lang="en-CA" smtClean="0"/>
              <a:t>2026-05-11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3A5098-CA0B-442E-8CB2-DF7D129966A8}" type="slidenum">
              <a:rPr lang="en-CA" smtClean="0"/>
              <a:t>‹#›</a:t>
            </a:fld>
            <a:endParaRPr lang="en-CA"/>
          </a:p>
        </p:txBody>
      </p:sp>
    </p:spTree>
    <p:extLst>
      <p:ext uri="{BB962C8B-B14F-4D97-AF65-F5344CB8AC3E}">
        <p14:creationId xmlns:p14="http://schemas.microsoft.com/office/powerpoint/2010/main" val="719561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u="sng" dirty="0">
                <a:effectLst/>
              </a:rPr>
              <a:t>Un guide pratique pour la mise en application des lignes directrices sur l’IA de la bibliothèque – Liz Hayden, Université d’Ottawa</a:t>
            </a:r>
            <a:r>
              <a:rPr lang="fr-FR" dirty="0"/>
              <a:t> </a:t>
            </a:r>
            <a:r>
              <a:rPr lang="fr-FR" sz="1200" kern="1200" dirty="0">
                <a:solidFill>
                  <a:schemeClr val="tx1"/>
                </a:solidFill>
                <a:effectLst/>
                <a:latin typeface="+mn-lt"/>
                <a:ea typeface="+mn-ea"/>
                <a:cs typeface="+mn-cs"/>
              </a:rPr>
              <a:t>(bilingue)</a:t>
            </a:r>
            <a:endParaRPr lang="fr-FR" dirty="0"/>
          </a:p>
          <a:p>
            <a:r>
              <a:rPr lang="fr-FR" dirty="0"/>
              <a:t>La Bibliothèque de l’Université d’Ottawa a conçu un ensemble de lignes directrices sur l’IA qui s’insèreront dans la feuille de route de l’IA de l’Université. Maintenant que les lignes directrices ont été créées, la prochaine étape est de soutenir le personnel afin qu’il comprenne pourquoi elles existent et comment les intégrer dans le travail. Cette conférence éclair présentera ce nouveau guide pratique, qui est en voie d’être déployé.</a:t>
            </a:r>
          </a:p>
          <a:p>
            <a:r>
              <a:rPr lang="en-CA" dirty="0"/>
              <a:t>  </a:t>
            </a:r>
          </a:p>
        </p:txBody>
      </p:sp>
      <p:sp>
        <p:nvSpPr>
          <p:cNvPr id="4" name="Slide Number Placeholder 3"/>
          <p:cNvSpPr>
            <a:spLocks noGrp="1"/>
          </p:cNvSpPr>
          <p:nvPr>
            <p:ph type="sldNum" sz="quarter" idx="5"/>
          </p:nvPr>
        </p:nvSpPr>
        <p:spPr/>
        <p:txBody>
          <a:bodyPr/>
          <a:lstStyle/>
          <a:p>
            <a:fld id="{3E3A5098-CA0B-442E-8CB2-DF7D129966A8}" type="slidenum">
              <a:rPr lang="en-CA" smtClean="0"/>
              <a:t>1</a:t>
            </a:fld>
            <a:endParaRPr lang="en-CA"/>
          </a:p>
        </p:txBody>
      </p:sp>
    </p:spTree>
    <p:extLst>
      <p:ext uri="{BB962C8B-B14F-4D97-AF65-F5344CB8AC3E}">
        <p14:creationId xmlns:p14="http://schemas.microsoft.com/office/powerpoint/2010/main" val="139976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10</a:t>
            </a:fld>
            <a:endParaRPr lang="en-CA"/>
          </a:p>
        </p:txBody>
      </p:sp>
    </p:spTree>
    <p:extLst>
      <p:ext uri="{BB962C8B-B14F-4D97-AF65-F5344CB8AC3E}">
        <p14:creationId xmlns:p14="http://schemas.microsoft.com/office/powerpoint/2010/main" val="1907443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02287-D269-48E4-E566-98002AC82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5E58B0-6A43-E83C-6EC9-DE51A39FF5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6A3F36-AC46-1573-6F76-5CDBA55E8F4A}"/>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1A3C0599-504A-1C3F-8D15-ACF0F7AF0B77}"/>
              </a:ext>
            </a:extLst>
          </p:cNvPr>
          <p:cNvSpPr>
            <a:spLocks noGrp="1"/>
          </p:cNvSpPr>
          <p:nvPr>
            <p:ph type="sldNum" sz="quarter" idx="5"/>
          </p:nvPr>
        </p:nvSpPr>
        <p:spPr/>
        <p:txBody>
          <a:bodyPr/>
          <a:lstStyle/>
          <a:p>
            <a:fld id="{3E3A5098-CA0B-442E-8CB2-DF7D129966A8}" type="slidenum">
              <a:rPr lang="en-CA" smtClean="0"/>
              <a:t>11</a:t>
            </a:fld>
            <a:endParaRPr lang="en-CA"/>
          </a:p>
        </p:txBody>
      </p:sp>
    </p:spTree>
    <p:extLst>
      <p:ext uri="{BB962C8B-B14F-4D97-AF65-F5344CB8AC3E}">
        <p14:creationId xmlns:p14="http://schemas.microsoft.com/office/powerpoint/2010/main" val="1723614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12</a:t>
            </a:fld>
            <a:endParaRPr lang="en-CA"/>
          </a:p>
        </p:txBody>
      </p:sp>
    </p:spTree>
    <p:extLst>
      <p:ext uri="{BB962C8B-B14F-4D97-AF65-F5344CB8AC3E}">
        <p14:creationId xmlns:p14="http://schemas.microsoft.com/office/powerpoint/2010/main" val="653450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13</a:t>
            </a:fld>
            <a:endParaRPr lang="en-CA"/>
          </a:p>
        </p:txBody>
      </p:sp>
    </p:spTree>
    <p:extLst>
      <p:ext uri="{BB962C8B-B14F-4D97-AF65-F5344CB8AC3E}">
        <p14:creationId xmlns:p14="http://schemas.microsoft.com/office/powerpoint/2010/main" val="37897832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E40FD-4E86-4BD1-25FE-B0DED6D14E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4301AB-BCA3-B34E-0B87-DE67912130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8A2623-D53F-1A5E-DD51-94E9D17DAA3E}"/>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CBE16754-2D1E-6C26-6DE9-E53A0BC3E93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3A5098-CA0B-442E-8CB2-DF7D129966A8}"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2788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2</a:t>
            </a:fld>
            <a:endParaRPr lang="en-CA"/>
          </a:p>
        </p:txBody>
      </p:sp>
    </p:spTree>
    <p:extLst>
      <p:ext uri="{BB962C8B-B14F-4D97-AF65-F5344CB8AC3E}">
        <p14:creationId xmlns:p14="http://schemas.microsoft.com/office/powerpoint/2010/main" val="500701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3</a:t>
            </a:fld>
            <a:endParaRPr lang="en-CA"/>
          </a:p>
        </p:txBody>
      </p:sp>
    </p:spTree>
    <p:extLst>
      <p:ext uri="{BB962C8B-B14F-4D97-AF65-F5344CB8AC3E}">
        <p14:creationId xmlns:p14="http://schemas.microsoft.com/office/powerpoint/2010/main" val="727959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4</a:t>
            </a:fld>
            <a:endParaRPr lang="en-CA"/>
          </a:p>
        </p:txBody>
      </p:sp>
    </p:spTree>
    <p:extLst>
      <p:ext uri="{BB962C8B-B14F-4D97-AF65-F5344CB8AC3E}">
        <p14:creationId xmlns:p14="http://schemas.microsoft.com/office/powerpoint/2010/main" val="1530930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5</a:t>
            </a:fld>
            <a:endParaRPr lang="en-CA"/>
          </a:p>
        </p:txBody>
      </p:sp>
    </p:spTree>
    <p:extLst>
      <p:ext uri="{BB962C8B-B14F-4D97-AF65-F5344CB8AC3E}">
        <p14:creationId xmlns:p14="http://schemas.microsoft.com/office/powerpoint/2010/main" val="4261129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6</a:t>
            </a:fld>
            <a:endParaRPr lang="en-CA"/>
          </a:p>
        </p:txBody>
      </p:sp>
    </p:spTree>
    <p:extLst>
      <p:ext uri="{BB962C8B-B14F-4D97-AF65-F5344CB8AC3E}">
        <p14:creationId xmlns:p14="http://schemas.microsoft.com/office/powerpoint/2010/main" val="2844461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7</a:t>
            </a:fld>
            <a:endParaRPr lang="en-CA"/>
          </a:p>
        </p:txBody>
      </p:sp>
    </p:spTree>
    <p:extLst>
      <p:ext uri="{BB962C8B-B14F-4D97-AF65-F5344CB8AC3E}">
        <p14:creationId xmlns:p14="http://schemas.microsoft.com/office/powerpoint/2010/main" val="2048504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E3A5098-CA0B-442E-8CB2-DF7D129966A8}" type="slidenum">
              <a:rPr lang="en-CA" smtClean="0"/>
              <a:t>8</a:t>
            </a:fld>
            <a:endParaRPr lang="en-CA"/>
          </a:p>
        </p:txBody>
      </p:sp>
    </p:spTree>
    <p:extLst>
      <p:ext uri="{BB962C8B-B14F-4D97-AF65-F5344CB8AC3E}">
        <p14:creationId xmlns:p14="http://schemas.microsoft.com/office/powerpoint/2010/main" val="2536210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5990F-46F4-015A-A33E-6F2745DB5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94CF7-81C8-D10A-5BC5-E007282E1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1C5FAE-6F7B-FA5F-C8F3-FE049D68DE9D}"/>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5210884C-97CE-F8A0-4E3C-1D69AE523DCD}"/>
              </a:ext>
            </a:extLst>
          </p:cNvPr>
          <p:cNvSpPr>
            <a:spLocks noGrp="1"/>
          </p:cNvSpPr>
          <p:nvPr>
            <p:ph type="sldNum" sz="quarter" idx="5"/>
          </p:nvPr>
        </p:nvSpPr>
        <p:spPr/>
        <p:txBody>
          <a:bodyPr/>
          <a:lstStyle/>
          <a:p>
            <a:fld id="{3E3A5098-CA0B-442E-8CB2-DF7D129966A8}" type="slidenum">
              <a:rPr lang="en-CA" smtClean="0"/>
              <a:t>9</a:t>
            </a:fld>
            <a:endParaRPr lang="en-CA"/>
          </a:p>
        </p:txBody>
      </p:sp>
    </p:spTree>
    <p:extLst>
      <p:ext uri="{BB962C8B-B14F-4D97-AF65-F5344CB8AC3E}">
        <p14:creationId xmlns:p14="http://schemas.microsoft.com/office/powerpoint/2010/main" val="2512456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E691-673E-097A-0AA8-7D59D8D61A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69F0421-2FF1-AD08-47AF-A2238EFCED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5E4AD66-6E8D-AAA2-1D25-F2C221CA5828}"/>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50E4A6B8-CCA7-0489-1FF0-EEE19F924EA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871C3BE-A39F-1AF3-04EE-1C6925E04681}"/>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92681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5EE7-9740-26FE-33D3-8F44C148B39E}"/>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C469C32-C559-F776-1D0A-E5C74459AA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0D9916D-E209-A2A9-7077-FA4F7FF8FF26}"/>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7DD830C6-1163-1E94-7B00-457E5D8300B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D73E027-FA79-AD3F-2D9F-F533612F6C99}"/>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37423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62AF68-FDF0-63D9-46EA-52809E21F3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AF14855-4A85-0722-F92C-F88089C3B9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2282FFB-4693-24D1-AA1D-6E54E8E59A10}"/>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08EBC249-CE23-AD74-CD9D-004204384F2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86027E6-8476-1F1E-64F1-AB33A532CEFE}"/>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2122093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73EB8-3369-99D1-0D3C-3E396CAF70C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E180A42-5E7E-A210-8D4F-2F45578964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982FE34-8D5B-3C4D-B5C5-B4EA0E803ADE}"/>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FB49B5DB-DD24-C472-C38B-6538ACC397E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0DFF8E-ABEE-0EF7-7456-C1E7C03FD46B}"/>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372017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33BE4-BBD4-19B6-0795-653CCA6505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BAF700D-B60A-A923-5A86-3B5217C529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81B93F-B206-207B-F278-D309BEF781CB}"/>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4D7D5C7F-DFDE-7761-A9F4-0F383CE1E2F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D9406B9-7417-671D-352A-15BA4990DED2}"/>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3140363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B44A3-30A1-6116-78F1-B239DC10508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6DF4DB-CE8C-BF1D-C2C8-95301CDE8D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FC9EE484-F3C7-2299-669E-DF61F16F4C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EE81999-6009-E2FB-9AEB-F1AECD29F414}"/>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6" name="Footer Placeholder 5">
            <a:extLst>
              <a:ext uri="{FF2B5EF4-FFF2-40B4-BE49-F238E27FC236}">
                <a16:creationId xmlns:a16="http://schemas.microsoft.com/office/drawing/2014/main" id="{BC9F9E91-80A9-9F0A-23E1-14930E58ECA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CB746B4-252E-FA4A-866A-EC56C11AAE09}"/>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1370764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0D8FA-4A1D-00D9-AAD8-217119674A65}"/>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5D8E989-55BD-5867-8048-6E7E5092D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33F52E-5410-1CAD-7FC9-451E7336A0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A18337D5-401D-E272-0374-063D53FBA2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7081FB-A84E-79E2-9E6A-A333FFBE36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D1FE1448-06E9-8C07-72C7-44F09B40DFBF}"/>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8" name="Footer Placeholder 7">
            <a:extLst>
              <a:ext uri="{FF2B5EF4-FFF2-40B4-BE49-F238E27FC236}">
                <a16:creationId xmlns:a16="http://schemas.microsoft.com/office/drawing/2014/main" id="{9191A58C-ADD9-A605-90A7-EE469F4EB09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FF318587-A8D4-F268-DBD3-EEBFF4838C64}"/>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401562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29AC2-B7BC-A70E-06C4-1F6F5E4235D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B168E35-FA1D-320C-8F49-6AA98519CF26}"/>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4" name="Footer Placeholder 3">
            <a:extLst>
              <a:ext uri="{FF2B5EF4-FFF2-40B4-BE49-F238E27FC236}">
                <a16:creationId xmlns:a16="http://schemas.microsoft.com/office/drawing/2014/main" id="{9C49A1F5-7203-EADE-A21D-61E8FF2DF2D7}"/>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EB1CF39-BE54-F90F-B533-82CA0F80311E}"/>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304533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E58AA3-A716-108C-BE0B-11225DF24C3B}"/>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3" name="Footer Placeholder 2">
            <a:extLst>
              <a:ext uri="{FF2B5EF4-FFF2-40B4-BE49-F238E27FC236}">
                <a16:creationId xmlns:a16="http://schemas.microsoft.com/office/drawing/2014/main" id="{AB07EB8E-740E-F027-B13A-2BC83D4F773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B39A967-2603-1A91-7B22-E6E8A4F2028F}"/>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23868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716B8-C850-1AF3-5110-433C6E6EBE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03A60C0-DC97-654A-8BEE-90251BFE5A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820E5BC-37BD-178E-3CBC-F08272B65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811F76-D156-5AAD-119B-D2682115FDB1}"/>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6" name="Footer Placeholder 5">
            <a:extLst>
              <a:ext uri="{FF2B5EF4-FFF2-40B4-BE49-F238E27FC236}">
                <a16:creationId xmlns:a16="http://schemas.microsoft.com/office/drawing/2014/main" id="{9B885B93-4283-AF2D-80F4-840A95DD9EC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E50B3A2-91E1-9446-3AAB-9F1018A1C17C}"/>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798075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3CAB7-C74A-5E6C-A2ED-12D527682E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781E4054-6A07-4E97-6DF3-AB1B4E92DC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4F4E6E9D-A0C5-2E66-FB22-198471037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CD2A5-E549-64DD-37BD-D43DDE841A4E}"/>
              </a:ext>
            </a:extLst>
          </p:cNvPr>
          <p:cNvSpPr>
            <a:spLocks noGrp="1"/>
          </p:cNvSpPr>
          <p:nvPr>
            <p:ph type="dt" sz="half" idx="10"/>
          </p:nvPr>
        </p:nvSpPr>
        <p:spPr/>
        <p:txBody>
          <a:bodyPr/>
          <a:lstStyle/>
          <a:p>
            <a:fld id="{5D161CF9-77BD-4308-A7FD-DB13B77B6FF3}" type="datetimeFigureOut">
              <a:rPr lang="en-CA" smtClean="0"/>
              <a:t>2026-05-11</a:t>
            </a:fld>
            <a:endParaRPr lang="en-CA"/>
          </a:p>
        </p:txBody>
      </p:sp>
      <p:sp>
        <p:nvSpPr>
          <p:cNvPr id="6" name="Footer Placeholder 5">
            <a:extLst>
              <a:ext uri="{FF2B5EF4-FFF2-40B4-BE49-F238E27FC236}">
                <a16:creationId xmlns:a16="http://schemas.microsoft.com/office/drawing/2014/main" id="{91F1003B-3F0D-47A3-8662-9C37A609CD6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EAA0166-94B7-656A-CF10-1B2CEEB5A60B}"/>
              </a:ext>
            </a:extLst>
          </p:cNvPr>
          <p:cNvSpPr>
            <a:spLocks noGrp="1"/>
          </p:cNvSpPr>
          <p:nvPr>
            <p:ph type="sldNum" sz="quarter" idx="12"/>
          </p:nvPr>
        </p:nvSpPr>
        <p:spPr/>
        <p:txBody>
          <a:bodyPr/>
          <a:lstStyle/>
          <a:p>
            <a:fld id="{0338A01E-72C1-4B75-BEDC-AC6C432942CE}" type="slidenum">
              <a:rPr lang="en-CA" smtClean="0"/>
              <a:t>‹#›</a:t>
            </a:fld>
            <a:endParaRPr lang="en-CA"/>
          </a:p>
        </p:txBody>
      </p:sp>
    </p:spTree>
    <p:extLst>
      <p:ext uri="{BB962C8B-B14F-4D97-AF65-F5344CB8AC3E}">
        <p14:creationId xmlns:p14="http://schemas.microsoft.com/office/powerpoint/2010/main" val="3376020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B323D1-2500-2150-8A55-EBCE2E163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BD6614F-3125-F845-9B4B-EBD65097BC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EB42175-9BC2-5653-72FD-BA3515C4FA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D161CF9-77BD-4308-A7FD-DB13B77B6FF3}" type="datetimeFigureOut">
              <a:rPr lang="en-CA" smtClean="0"/>
              <a:t>2026-05-11</a:t>
            </a:fld>
            <a:endParaRPr lang="en-CA"/>
          </a:p>
        </p:txBody>
      </p:sp>
      <p:sp>
        <p:nvSpPr>
          <p:cNvPr id="5" name="Footer Placeholder 4">
            <a:extLst>
              <a:ext uri="{FF2B5EF4-FFF2-40B4-BE49-F238E27FC236}">
                <a16:creationId xmlns:a16="http://schemas.microsoft.com/office/drawing/2014/main" id="{FC2DE7EC-C136-80B1-CC8B-E9EBA0B30A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4001DCDA-ECF1-A47D-D7D4-DFDCDF46BD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38A01E-72C1-4B75-BEDC-AC6C432942CE}" type="slidenum">
              <a:rPr lang="en-CA" smtClean="0"/>
              <a:t>‹#›</a:t>
            </a:fld>
            <a:endParaRPr lang="en-CA"/>
          </a:p>
        </p:txBody>
      </p:sp>
    </p:spTree>
    <p:extLst>
      <p:ext uri="{BB962C8B-B14F-4D97-AF65-F5344CB8AC3E}">
        <p14:creationId xmlns:p14="http://schemas.microsoft.com/office/powerpoint/2010/main" val="700406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mailto:ehadyen@uottawa.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3ED6394-707B-533F-BCE7-61BD40B48D40}"/>
              </a:ext>
            </a:extLst>
          </p:cNvPr>
          <p:cNvSpPr>
            <a:spLocks noGrp="1"/>
          </p:cNvSpPr>
          <p:nvPr>
            <p:ph type="ctrTitle"/>
          </p:nvPr>
        </p:nvSpPr>
        <p:spPr>
          <a:xfrm>
            <a:off x="1314824" y="735106"/>
            <a:ext cx="10053763" cy="2928470"/>
          </a:xfrm>
        </p:spPr>
        <p:txBody>
          <a:bodyPr anchor="b">
            <a:normAutofit/>
          </a:bodyPr>
          <a:lstStyle/>
          <a:p>
            <a:pPr algn="l"/>
            <a:r>
              <a:rPr lang="fr-FR" sz="4000" dirty="0">
                <a:solidFill>
                  <a:srgbClr val="FFFFFF"/>
                </a:solidFill>
              </a:rPr>
              <a:t>Un guide pratique pour la mise en application des lignes directrices sur l’IA de la bibliothèque</a:t>
            </a:r>
            <a:br>
              <a:rPr lang="fr-FR" sz="4000" dirty="0">
                <a:solidFill>
                  <a:srgbClr val="FFFFFF"/>
                </a:solidFill>
              </a:rPr>
            </a:br>
            <a:br>
              <a:rPr lang="fr-FR" sz="4000" dirty="0">
                <a:solidFill>
                  <a:srgbClr val="FFFFFF"/>
                </a:solidFill>
              </a:rPr>
            </a:br>
            <a:r>
              <a:rPr lang="en-US" sz="4000" dirty="0">
                <a:solidFill>
                  <a:srgbClr val="FFFFFF"/>
                </a:solidFill>
              </a:rPr>
              <a:t>A Practical Guide to Applying Library AI Guiding Principles – Liz Hayden, University of Ottawa</a:t>
            </a:r>
            <a:endParaRPr lang="en-CA" sz="4000" dirty="0">
              <a:solidFill>
                <a:srgbClr val="FFFFFF"/>
              </a:solidFill>
            </a:endParaRPr>
          </a:p>
        </p:txBody>
      </p:sp>
      <p:sp>
        <p:nvSpPr>
          <p:cNvPr id="3" name="Subtitle 2">
            <a:extLst>
              <a:ext uri="{FF2B5EF4-FFF2-40B4-BE49-F238E27FC236}">
                <a16:creationId xmlns:a16="http://schemas.microsoft.com/office/drawing/2014/main" id="{A94FC2F3-C2D8-AD33-4801-967977015002}"/>
              </a:ext>
            </a:extLst>
          </p:cNvPr>
          <p:cNvSpPr>
            <a:spLocks noGrp="1"/>
          </p:cNvSpPr>
          <p:nvPr>
            <p:ph type="subTitle" idx="1"/>
          </p:nvPr>
        </p:nvSpPr>
        <p:spPr>
          <a:xfrm>
            <a:off x="6858000" y="5291872"/>
            <a:ext cx="5001553" cy="1265664"/>
          </a:xfrm>
        </p:spPr>
        <p:txBody>
          <a:bodyPr anchor="ctr">
            <a:normAutofit fontScale="92500" lnSpcReduction="20000"/>
          </a:bodyPr>
          <a:lstStyle/>
          <a:p>
            <a:pPr algn="l"/>
            <a:r>
              <a:rPr lang="en-CA" sz="2000" dirty="0"/>
              <a:t>Liz Hayden, uOttawa Library</a:t>
            </a:r>
          </a:p>
          <a:p>
            <a:pPr algn="l"/>
            <a:r>
              <a:rPr lang="en-CA" sz="2000" dirty="0"/>
              <a:t>le 14 </a:t>
            </a:r>
            <a:r>
              <a:rPr lang="en-CA" sz="2000" dirty="0" err="1"/>
              <a:t>mai</a:t>
            </a:r>
            <a:r>
              <a:rPr lang="en-CA" sz="2000" dirty="0"/>
              <a:t> 2026</a:t>
            </a:r>
          </a:p>
          <a:p>
            <a:pPr algn="l"/>
            <a:r>
              <a:rPr lang="fr-FR" sz="2000" i="1" dirty="0"/>
              <a:t>L'IA dans les bibliothèques : conversations et connexions dans la capitale</a:t>
            </a:r>
            <a:endParaRPr lang="en-CA" dirty="0"/>
          </a:p>
        </p:txBody>
      </p:sp>
    </p:spTree>
    <p:extLst>
      <p:ext uri="{BB962C8B-B14F-4D97-AF65-F5344CB8AC3E}">
        <p14:creationId xmlns:p14="http://schemas.microsoft.com/office/powerpoint/2010/main" val="2192707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E0DB71D-4182-3616-84D1-51870CB06315}"/>
              </a:ext>
            </a:extLst>
          </p:cNvPr>
          <p:cNvSpPr>
            <a:spLocks noGrp="1"/>
          </p:cNvSpPr>
          <p:nvPr>
            <p:ph type="title"/>
          </p:nvPr>
        </p:nvSpPr>
        <p:spPr>
          <a:xfrm>
            <a:off x="838200" y="1412488"/>
            <a:ext cx="2899189" cy="4363844"/>
          </a:xfrm>
        </p:spPr>
        <p:txBody>
          <a:bodyPr anchor="t">
            <a:normAutofit fontScale="90000"/>
          </a:bodyPr>
          <a:lstStyle/>
          <a:p>
            <a:r>
              <a:rPr lang="fr-FR" sz="4000" dirty="0">
                <a:solidFill>
                  <a:srgbClr val="FFFFFF"/>
                </a:solidFill>
              </a:rPr>
              <a:t>Se conformer aux principes institutionnels</a:t>
            </a:r>
            <a:br>
              <a:rPr lang="fr-FR" sz="4000" dirty="0">
                <a:solidFill>
                  <a:srgbClr val="FFFFFF"/>
                </a:solidFill>
              </a:rPr>
            </a:br>
            <a:br>
              <a:rPr lang="fr-FR" sz="4000" dirty="0">
                <a:solidFill>
                  <a:srgbClr val="FFFFFF"/>
                </a:solidFill>
              </a:rPr>
            </a:br>
            <a:br>
              <a:rPr lang="fr-FR" sz="4000" dirty="0">
                <a:solidFill>
                  <a:srgbClr val="FFFFFF"/>
                </a:solidFill>
              </a:rPr>
            </a:br>
            <a:r>
              <a:rPr lang="en-CA" sz="4000" dirty="0">
                <a:solidFill>
                  <a:srgbClr val="FFFFFF"/>
                </a:solidFill>
              </a:rPr>
              <a:t>Align with Institutional Principles</a:t>
            </a:r>
          </a:p>
        </p:txBody>
      </p:sp>
      <p:sp>
        <p:nvSpPr>
          <p:cNvPr id="3" name="Content Placeholder 2">
            <a:extLst>
              <a:ext uri="{FF2B5EF4-FFF2-40B4-BE49-F238E27FC236}">
                <a16:creationId xmlns:a16="http://schemas.microsoft.com/office/drawing/2014/main" id="{409D2EA4-B75F-1FC7-8EB2-08B8D0B58C2B}"/>
              </a:ext>
            </a:extLst>
          </p:cNvPr>
          <p:cNvSpPr>
            <a:spLocks noGrp="1"/>
          </p:cNvSpPr>
          <p:nvPr>
            <p:ph sz="half" idx="1"/>
          </p:nvPr>
        </p:nvSpPr>
        <p:spPr>
          <a:xfrm>
            <a:off x="4380855" y="468351"/>
            <a:ext cx="3749016" cy="5307982"/>
          </a:xfrm>
        </p:spPr>
        <p:txBody>
          <a:bodyPr>
            <a:noAutofit/>
          </a:bodyPr>
          <a:lstStyle/>
          <a:p>
            <a:pPr marL="0" indent="0" fontAlgn="base">
              <a:lnSpc>
                <a:spcPct val="100000"/>
              </a:lnSpc>
              <a:spcBef>
                <a:spcPts val="0"/>
              </a:spcBef>
              <a:buNone/>
            </a:pPr>
            <a:r>
              <a:rPr lang="en-US" sz="2200" b="1" dirty="0"/>
              <a:t>6. Respect for Privacy</a:t>
            </a:r>
            <a:r>
              <a:rPr lang="en-US" sz="2200" dirty="0"/>
              <a:t> </a:t>
            </a:r>
          </a:p>
          <a:p>
            <a:pPr marL="0" indent="0" fontAlgn="base">
              <a:lnSpc>
                <a:spcPct val="100000"/>
              </a:lnSpc>
              <a:spcBef>
                <a:spcPts val="0"/>
              </a:spcBef>
              <a:buNone/>
            </a:pPr>
            <a:r>
              <a:rPr lang="en-US" sz="2200" b="1" dirty="0"/>
              <a:t>Principle</a:t>
            </a:r>
            <a:r>
              <a:rPr lang="en-US" sz="2200" dirty="0"/>
              <a:t>: </a:t>
            </a:r>
            <a:r>
              <a:rPr lang="en-US" sz="2400" dirty="0"/>
              <a:t> </a:t>
            </a:r>
          </a:p>
          <a:p>
            <a:pPr fontAlgn="base">
              <a:lnSpc>
                <a:spcPct val="100000"/>
              </a:lnSpc>
            </a:pPr>
            <a:r>
              <a:rPr lang="en-US" sz="2200" i="1" dirty="0"/>
              <a:t>“AI models and systems must embody resilience while maintaining privacy throughout their entire lifecycle.”</a:t>
            </a:r>
          </a:p>
          <a:p>
            <a:pPr fontAlgn="base">
              <a:lnSpc>
                <a:spcPct val="100000"/>
              </a:lnSpc>
            </a:pPr>
            <a:endParaRPr lang="en-US" sz="2200" dirty="0"/>
          </a:p>
          <a:p>
            <a:pPr fontAlgn="base">
              <a:lnSpc>
                <a:spcPct val="100000"/>
              </a:lnSpc>
            </a:pPr>
            <a:r>
              <a:rPr lang="en-US" sz="2200" dirty="0"/>
              <a:t>The Library selects Gen AI tools that align with institutional privacy standards and protocols. We will educate staff and users on responsible AI practices.  </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2359F67F-3BCD-0C03-9E3A-36E4227F5DA9}"/>
              </a:ext>
            </a:extLst>
          </p:cNvPr>
          <p:cNvSpPr>
            <a:spLocks noGrp="1"/>
          </p:cNvSpPr>
          <p:nvPr>
            <p:ph sz="half" idx="2"/>
          </p:nvPr>
        </p:nvSpPr>
        <p:spPr>
          <a:xfrm>
            <a:off x="8999033" y="1089104"/>
            <a:ext cx="2650271" cy="4363844"/>
          </a:xfrm>
        </p:spPr>
        <p:txBody>
          <a:bodyPr>
            <a:normAutofit/>
          </a:bodyPr>
          <a:lstStyle/>
          <a:p>
            <a:endParaRPr lang="en-CA" sz="2000" dirty="0"/>
          </a:p>
          <a:p>
            <a:endParaRPr lang="en-CA" sz="2000" dirty="0"/>
          </a:p>
          <a:p>
            <a:pPr>
              <a:buFont typeface="Wingdings" panose="05000000000000000000" pitchFamily="2" charset="2"/>
              <a:buChar char="Ø"/>
            </a:pPr>
            <a:r>
              <a:rPr lang="en-US" sz="2000" i="1" dirty="0"/>
              <a:t>Principle from Central IT</a:t>
            </a:r>
          </a:p>
          <a:p>
            <a:pPr>
              <a:buFont typeface="Wingdings" panose="05000000000000000000" pitchFamily="2" charset="2"/>
              <a:buChar char="Ø"/>
            </a:pP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r>
              <a:rPr lang="en-CA" sz="2000" dirty="0"/>
              <a:t>How the Library will align itself to the Central IT principle</a:t>
            </a:r>
          </a:p>
        </p:txBody>
      </p:sp>
    </p:spTree>
    <p:extLst>
      <p:ext uri="{BB962C8B-B14F-4D97-AF65-F5344CB8AC3E}">
        <p14:creationId xmlns:p14="http://schemas.microsoft.com/office/powerpoint/2010/main" val="52210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426E50-2B94-47C0-1AF7-5B18E540CD8F}"/>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 14">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7290D92-A995-87BB-317A-40F2302B1A52}"/>
              </a:ext>
            </a:extLst>
          </p:cNvPr>
          <p:cNvSpPr>
            <a:spLocks noGrp="1"/>
          </p:cNvSpPr>
          <p:nvPr>
            <p:ph type="title"/>
          </p:nvPr>
        </p:nvSpPr>
        <p:spPr>
          <a:xfrm>
            <a:off x="838200" y="365125"/>
            <a:ext cx="10515600" cy="1325563"/>
          </a:xfrm>
        </p:spPr>
        <p:txBody>
          <a:bodyPr vert="horz" lIns="91440" tIns="45720" rIns="91440" bIns="45720" rtlCol="0" anchor="ctr">
            <a:normAutofit/>
          </a:bodyPr>
          <a:lstStyle/>
          <a:p>
            <a:pPr algn="ctr"/>
            <a:r>
              <a:rPr lang="en-US" kern="1200">
                <a:solidFill>
                  <a:schemeClr val="tx1"/>
                </a:solidFill>
                <a:latin typeface="+mj-lt"/>
                <a:ea typeface="+mj-ea"/>
                <a:cs typeface="+mj-cs"/>
              </a:rPr>
              <a:t>Top 14 Self-Assessment Questions</a:t>
            </a:r>
          </a:p>
        </p:txBody>
      </p:sp>
      <p:graphicFrame>
        <p:nvGraphicFramePr>
          <p:cNvPr id="10" name="Content Placeholder 6">
            <a:extLst>
              <a:ext uri="{FF2B5EF4-FFF2-40B4-BE49-F238E27FC236}">
                <a16:creationId xmlns:a16="http://schemas.microsoft.com/office/drawing/2014/main" id="{251451B3-E376-7386-7CAF-DAAFE5E5FF3C}"/>
              </a:ext>
            </a:extLst>
          </p:cNvPr>
          <p:cNvGraphicFramePr>
            <a:graphicFrameLocks noGrp="1"/>
          </p:cNvGraphicFramePr>
          <p:nvPr>
            <p:ph sz="half" idx="1"/>
            <p:extLst>
              <p:ext uri="{D42A27DB-BD31-4B8C-83A1-F6EECF244321}">
                <p14:modId xmlns:p14="http://schemas.microsoft.com/office/powerpoint/2010/main" val="132400847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137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7C8FA7-83FC-2334-B577-11BC7DE0DCC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Key Component: Examples</a:t>
            </a:r>
          </a:p>
        </p:txBody>
      </p:sp>
      <p:graphicFrame>
        <p:nvGraphicFramePr>
          <p:cNvPr id="4" name="Table 3">
            <a:extLst>
              <a:ext uri="{FF2B5EF4-FFF2-40B4-BE49-F238E27FC236}">
                <a16:creationId xmlns:a16="http://schemas.microsoft.com/office/drawing/2014/main" id="{03E87E8E-A776-6414-98CD-DF9195AB2769}"/>
              </a:ext>
            </a:extLst>
          </p:cNvPr>
          <p:cNvGraphicFramePr>
            <a:graphicFrameLocks noGrp="1"/>
          </p:cNvGraphicFramePr>
          <p:nvPr>
            <p:extLst>
              <p:ext uri="{D42A27DB-BD31-4B8C-83A1-F6EECF244321}">
                <p14:modId xmlns:p14="http://schemas.microsoft.com/office/powerpoint/2010/main" val="3935962774"/>
              </p:ext>
            </p:extLst>
          </p:nvPr>
        </p:nvGraphicFramePr>
        <p:xfrm>
          <a:off x="1285798" y="1966293"/>
          <a:ext cx="9620403" cy="4456656"/>
        </p:xfrm>
        <a:graphic>
          <a:graphicData uri="http://schemas.openxmlformats.org/drawingml/2006/table">
            <a:tbl>
              <a:tblPr firstRow="1" bandRow="1">
                <a:tableStyleId>{5C22544A-7EE6-4342-B048-85BDC9FD1C3A}</a:tableStyleId>
              </a:tblPr>
              <a:tblGrid>
                <a:gridCol w="9620403">
                  <a:extLst>
                    <a:ext uri="{9D8B030D-6E8A-4147-A177-3AD203B41FA5}">
                      <a16:colId xmlns:a16="http://schemas.microsoft.com/office/drawing/2014/main" val="3989812081"/>
                    </a:ext>
                  </a:extLst>
                </a:gridCol>
              </a:tblGrid>
              <a:tr h="4452160">
                <a:tc>
                  <a:txBody>
                    <a:bodyPr/>
                    <a:lstStyle/>
                    <a:p>
                      <a:pPr rtl="0" fontAlgn="base"/>
                      <a:r>
                        <a:rPr lang="en-US" sz="1500" b="0" i="0" kern="1200" dirty="0">
                          <a:solidFill>
                            <a:schemeClr val="lt1"/>
                          </a:solidFill>
                          <a:effectLst/>
                          <a:latin typeface="+mn-lt"/>
                          <a:ea typeface="+mn-ea"/>
                          <a:cs typeface="+mn-cs"/>
                        </a:rPr>
                        <a:t> </a:t>
                      </a:r>
                      <a:endParaRPr lang="en-US" sz="1800" b="0" i="0" dirty="0">
                        <a:effectLst/>
                      </a:endParaRPr>
                    </a:p>
                    <a:p>
                      <a:pPr rtl="0" fontAlgn="base"/>
                      <a:r>
                        <a:rPr lang="en-US" sz="2000" b="1" i="0" kern="1200" dirty="0">
                          <a:solidFill>
                            <a:schemeClr val="lt1"/>
                          </a:solidFill>
                          <a:effectLst/>
                          <a:latin typeface="+mn-lt"/>
                          <a:ea typeface="+mn-ea"/>
                          <a:cs typeface="+mn-cs"/>
                        </a:rPr>
                        <a:t>Example 1:</a:t>
                      </a:r>
                      <a:endParaRPr lang="en-US" sz="2000" b="0" i="0" dirty="0">
                        <a:effectLst/>
                      </a:endParaRPr>
                    </a:p>
                    <a:p>
                      <a:pPr rtl="0" fontAlgn="base"/>
                      <a:r>
                        <a:rPr lang="en-US" sz="2000" b="0" i="0" kern="1200" dirty="0">
                          <a:solidFill>
                            <a:schemeClr val="lt1"/>
                          </a:solidFill>
                          <a:effectLst/>
                          <a:latin typeface="+mn-lt"/>
                          <a:ea typeface="+mn-ea"/>
                          <a:cs typeface="+mn-cs"/>
                        </a:rPr>
                        <a:t>You have translated a text in </a:t>
                      </a:r>
                      <a:r>
                        <a:rPr lang="en-US" sz="2000" b="0" i="0" kern="1200" dirty="0" err="1">
                          <a:solidFill>
                            <a:schemeClr val="lt1"/>
                          </a:solidFill>
                          <a:effectLst/>
                          <a:latin typeface="+mn-lt"/>
                          <a:ea typeface="+mn-ea"/>
                          <a:cs typeface="+mn-cs"/>
                        </a:rPr>
                        <a:t>DeepL</a:t>
                      </a:r>
                      <a:r>
                        <a:rPr lang="en-US" sz="2000" b="0" i="0" kern="1200" dirty="0">
                          <a:solidFill>
                            <a:schemeClr val="lt1"/>
                          </a:solidFill>
                          <a:effectLst/>
                          <a:latin typeface="+mn-lt"/>
                          <a:ea typeface="+mn-ea"/>
                          <a:cs typeface="+mn-cs"/>
                        </a:rPr>
                        <a:t> or you have had a Gen AI tool take meeting notes.  Before sharing the results with colleagues, will you review the generated content? </a:t>
                      </a:r>
                      <a:endParaRPr lang="en-US" sz="2000" b="0" i="0" dirty="0">
                        <a:effectLst/>
                      </a:endParaRPr>
                    </a:p>
                    <a:p>
                      <a:pPr rtl="0" fontAlgn="base"/>
                      <a:r>
                        <a:rPr lang="en-US" sz="2000" b="0" i="0" kern="1200" dirty="0">
                          <a:solidFill>
                            <a:schemeClr val="lt1"/>
                          </a:solidFill>
                          <a:effectLst/>
                          <a:latin typeface="+mn-lt"/>
                          <a:ea typeface="+mn-ea"/>
                          <a:cs typeface="+mn-cs"/>
                        </a:rPr>
                        <a:t>  </a:t>
                      </a:r>
                      <a:endParaRPr lang="en-US" sz="2000" b="0" i="0" dirty="0">
                        <a:effectLst/>
                      </a:endParaRPr>
                    </a:p>
                    <a:p>
                      <a:pPr rtl="0" fontAlgn="base"/>
                      <a:r>
                        <a:rPr lang="en-US" sz="2000" b="1" i="0" kern="1200" dirty="0">
                          <a:solidFill>
                            <a:schemeClr val="lt1"/>
                          </a:solidFill>
                          <a:effectLst/>
                          <a:latin typeface="+mn-lt"/>
                          <a:ea typeface="+mn-ea"/>
                          <a:cs typeface="+mn-cs"/>
                        </a:rPr>
                        <a:t>Yes, always review AI generated results.</a:t>
                      </a:r>
                      <a:r>
                        <a:rPr lang="en-US" sz="2000" b="0" i="0" kern="1200" dirty="0">
                          <a:solidFill>
                            <a:schemeClr val="lt1"/>
                          </a:solidFill>
                          <a:effectLst/>
                          <a:latin typeface="+mn-lt"/>
                          <a:ea typeface="+mn-ea"/>
                          <a:cs typeface="+mn-cs"/>
                        </a:rPr>
                        <a:t> </a:t>
                      </a:r>
                    </a:p>
                    <a:p>
                      <a:pPr rtl="0" fontAlgn="base"/>
                      <a:r>
                        <a:rPr lang="en-US" sz="2000" b="0" i="0" kern="1200" dirty="0">
                          <a:solidFill>
                            <a:schemeClr val="lt1"/>
                          </a:solidFill>
                          <a:effectLst/>
                          <a:latin typeface="+mn-lt"/>
                          <a:ea typeface="+mn-ea"/>
                          <a:cs typeface="+mn-cs"/>
                        </a:rPr>
                        <a:t>Things you could miss:  </a:t>
                      </a:r>
                    </a:p>
                    <a:p>
                      <a:pPr marL="285750" indent="-285750" rtl="0" fontAlgn="base">
                        <a:buFont typeface="Arial" panose="020B0604020202020204" pitchFamily="34" charset="0"/>
                        <a:buChar char="•"/>
                      </a:pPr>
                      <a:r>
                        <a:rPr lang="en-US" sz="2000" b="0" i="0" kern="1200" dirty="0">
                          <a:solidFill>
                            <a:schemeClr val="lt1"/>
                          </a:solidFill>
                          <a:effectLst/>
                          <a:latin typeface="+mn-lt"/>
                          <a:ea typeface="+mn-ea"/>
                          <a:cs typeface="+mn-cs"/>
                        </a:rPr>
                        <a:t>Organization names, position titles, department titles, etc. might not have been translated properly or might not reflect the accurate terms used.  </a:t>
                      </a:r>
                    </a:p>
                    <a:p>
                      <a:pPr marL="285750" indent="-285750" rtl="0" fontAlgn="base">
                        <a:buFont typeface="Arial" panose="020B0604020202020204" pitchFamily="34" charset="0"/>
                        <a:buChar char="•"/>
                      </a:pPr>
                      <a:r>
                        <a:rPr lang="en-US" sz="2000" b="0" i="0" kern="1200" dirty="0">
                          <a:solidFill>
                            <a:schemeClr val="lt1"/>
                          </a:solidFill>
                          <a:effectLst/>
                          <a:latin typeface="+mn-lt"/>
                          <a:ea typeface="+mn-ea"/>
                          <a:cs typeface="+mn-cs"/>
                        </a:rPr>
                        <a:t>The generated text may also include terms that are no longer up to date, e.g. are overly gendered or ableist. Consult appropriate style guides to find inclusive terminology to fit that context. </a:t>
                      </a:r>
                    </a:p>
                    <a:p>
                      <a:pPr marL="285750" indent="-285750" rtl="0" fontAlgn="base">
                        <a:buFont typeface="Arial" panose="020B0604020202020204" pitchFamily="34" charset="0"/>
                        <a:buChar char="•"/>
                      </a:pPr>
                      <a:r>
                        <a:rPr lang="en-US" sz="2000" b="0" i="0" kern="1200" dirty="0">
                          <a:solidFill>
                            <a:schemeClr val="lt1"/>
                          </a:solidFill>
                          <a:effectLst/>
                          <a:latin typeface="+mn-lt"/>
                          <a:ea typeface="+mn-ea"/>
                          <a:cs typeface="+mn-cs"/>
                        </a:rPr>
                        <a:t>Context or tone could be affected in AI output. </a:t>
                      </a:r>
                    </a:p>
                    <a:p>
                      <a:endParaRPr lang="en-CA" sz="1300" dirty="0"/>
                    </a:p>
                  </a:txBody>
                  <a:tcPr marL="67535" marR="67535" marT="33768" marB="33768"/>
                </a:tc>
                <a:extLst>
                  <a:ext uri="{0D108BD9-81ED-4DB2-BD59-A6C34878D82A}">
                    <a16:rowId xmlns:a16="http://schemas.microsoft.com/office/drawing/2014/main" val="576257281"/>
                  </a:ext>
                </a:extLst>
              </a:tr>
            </a:tbl>
          </a:graphicData>
        </a:graphic>
      </p:graphicFrame>
    </p:spTree>
    <p:extLst>
      <p:ext uri="{BB962C8B-B14F-4D97-AF65-F5344CB8AC3E}">
        <p14:creationId xmlns:p14="http://schemas.microsoft.com/office/powerpoint/2010/main" val="67559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04A94B9-D29E-7CC6-94C2-70AA2FFB59DB}"/>
              </a:ext>
            </a:extLst>
          </p:cNvPr>
          <p:cNvSpPr>
            <a:spLocks noGrp="1"/>
          </p:cNvSpPr>
          <p:nvPr>
            <p:ph type="title"/>
          </p:nvPr>
        </p:nvSpPr>
        <p:spPr>
          <a:xfrm>
            <a:off x="1371597" y="348865"/>
            <a:ext cx="10044023" cy="877729"/>
          </a:xfrm>
        </p:spPr>
        <p:txBody>
          <a:bodyPr anchor="ctr">
            <a:normAutofit/>
          </a:bodyPr>
          <a:lstStyle/>
          <a:p>
            <a:r>
              <a:rPr lang="en-CA" sz="4000" dirty="0">
                <a:solidFill>
                  <a:srgbClr val="FFFFFF"/>
                </a:solidFill>
              </a:rPr>
              <a:t>Étapes de diffusion</a:t>
            </a:r>
          </a:p>
        </p:txBody>
      </p:sp>
      <p:graphicFrame>
        <p:nvGraphicFramePr>
          <p:cNvPr id="5" name="Content Placeholder 2">
            <a:extLst>
              <a:ext uri="{FF2B5EF4-FFF2-40B4-BE49-F238E27FC236}">
                <a16:creationId xmlns:a16="http://schemas.microsoft.com/office/drawing/2014/main" id="{ED3CACA8-F7C4-C6E2-9571-C751888BA174}"/>
              </a:ext>
            </a:extLst>
          </p:cNvPr>
          <p:cNvGraphicFramePr>
            <a:graphicFrameLocks noGrp="1"/>
          </p:cNvGraphicFramePr>
          <p:nvPr>
            <p:ph idx="1"/>
            <p:extLst>
              <p:ext uri="{D42A27DB-BD31-4B8C-83A1-F6EECF244321}">
                <p14:modId xmlns:p14="http://schemas.microsoft.com/office/powerpoint/2010/main" val="397560436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1941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062CBB-503E-68BE-11F9-F557F108DE4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2E7FAF7-3AB2-09E3-11AC-12D4663BE1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Rectangle 10">
            <a:extLst>
              <a:ext uri="{FF2B5EF4-FFF2-40B4-BE49-F238E27FC236}">
                <a16:creationId xmlns:a16="http://schemas.microsoft.com/office/drawing/2014/main" id="{BF614298-9AB6-A8AA-B910-92FFAF614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 name="Rectangle 12">
            <a:extLst>
              <a:ext uri="{FF2B5EF4-FFF2-40B4-BE49-F238E27FC236}">
                <a16:creationId xmlns:a16="http://schemas.microsoft.com/office/drawing/2014/main" id="{866B6769-7F78-3214-B1F0-D93BD5201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Rectangle 14">
            <a:extLst>
              <a:ext uri="{FF2B5EF4-FFF2-40B4-BE49-F238E27FC236}">
                <a16:creationId xmlns:a16="http://schemas.microsoft.com/office/drawing/2014/main" id="{F282F273-98E2-F604-B90A-FEC997F0E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1A78D7D-92B9-1B60-6AAF-42867C001D5D}"/>
              </a:ext>
            </a:extLst>
          </p:cNvPr>
          <p:cNvSpPr>
            <a:spLocks noGrp="1"/>
          </p:cNvSpPr>
          <p:nvPr>
            <p:ph type="title"/>
          </p:nvPr>
        </p:nvSpPr>
        <p:spPr>
          <a:xfrm>
            <a:off x="1371597" y="348865"/>
            <a:ext cx="10044023" cy="877729"/>
          </a:xfrm>
        </p:spPr>
        <p:txBody>
          <a:bodyPr anchor="ctr">
            <a:normAutofit/>
          </a:bodyPr>
          <a:lstStyle/>
          <a:p>
            <a:r>
              <a:rPr lang="en-CA" sz="4000" dirty="0">
                <a:solidFill>
                  <a:srgbClr val="FFFFFF"/>
                </a:solidFill>
              </a:rPr>
              <a:t>Dissemination steps</a:t>
            </a:r>
          </a:p>
        </p:txBody>
      </p:sp>
      <p:graphicFrame>
        <p:nvGraphicFramePr>
          <p:cNvPr id="5" name="Content Placeholder 2">
            <a:extLst>
              <a:ext uri="{FF2B5EF4-FFF2-40B4-BE49-F238E27FC236}">
                <a16:creationId xmlns:a16="http://schemas.microsoft.com/office/drawing/2014/main" id="{747101A0-B79B-5AE2-1F04-2C8282466F88}"/>
              </a:ext>
            </a:extLst>
          </p:cNvPr>
          <p:cNvGraphicFramePr>
            <a:graphicFrameLocks noGrp="1"/>
          </p:cNvGraphicFramePr>
          <p:nvPr>
            <p:ph idx="1"/>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10690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C50C6-401C-BE02-9B2D-0434CAB45E78}"/>
              </a:ext>
            </a:extLst>
          </p:cNvPr>
          <p:cNvSpPr>
            <a:spLocks noGrp="1"/>
          </p:cNvSpPr>
          <p:nvPr>
            <p:ph type="title"/>
          </p:nvPr>
        </p:nvSpPr>
        <p:spPr>
          <a:xfrm>
            <a:off x="865141" y="5172501"/>
            <a:ext cx="3269397" cy="1378419"/>
          </a:xfrm>
        </p:spPr>
        <p:txBody>
          <a:bodyPr vert="horz" lIns="91440" tIns="45720" rIns="91440" bIns="45720" rtlCol="0" anchor="ctr">
            <a:normAutofit/>
          </a:bodyPr>
          <a:lstStyle/>
          <a:p>
            <a:pPr>
              <a:lnSpc>
                <a:spcPct val="100000"/>
              </a:lnSpc>
            </a:pPr>
            <a:r>
              <a:rPr lang="en-US" sz="2200" dirty="0"/>
              <a:t>Liz Hayden</a:t>
            </a:r>
            <a:br>
              <a:rPr lang="en-US" sz="2200" dirty="0"/>
            </a:br>
            <a:r>
              <a:rPr lang="en-US" sz="2200" dirty="0">
                <a:hlinkClick r:id="rId2"/>
              </a:rPr>
              <a:t>ehadyen@uottawa.ca</a:t>
            </a:r>
            <a:br>
              <a:rPr lang="en-US" sz="3600" dirty="0"/>
            </a:br>
            <a:endParaRPr lang="en-US" sz="3600" dirty="0"/>
          </a:p>
        </p:txBody>
      </p:sp>
      <p:pic>
        <p:nvPicPr>
          <p:cNvPr id="5" name="Picture 4" descr="3D black question marks with one yellow question mark">
            <a:extLst>
              <a:ext uri="{FF2B5EF4-FFF2-40B4-BE49-F238E27FC236}">
                <a16:creationId xmlns:a16="http://schemas.microsoft.com/office/drawing/2014/main" id="{CE5539C2-04F6-2C00-3ECE-E864FC3C83E9}"/>
              </a:ext>
            </a:extLst>
          </p:cNvPr>
          <p:cNvPicPr>
            <a:picLocks noChangeAspect="1"/>
          </p:cNvPicPr>
          <p:nvPr/>
        </p:nvPicPr>
        <p:blipFill>
          <a:blip r:embed="rId3"/>
          <a:srcRect t="805" b="5427"/>
          <a:stretch>
            <a:fillRect/>
          </a:stretch>
        </p:blipFill>
        <p:spPr>
          <a:xfrm>
            <a:off x="20" y="-39"/>
            <a:ext cx="12191980" cy="4172740"/>
          </a:xfrm>
          <a:prstGeom prst="rect">
            <a:avLst/>
          </a:prstGeom>
        </p:spPr>
      </p:pic>
      <p:cxnSp>
        <p:nvCxnSpPr>
          <p:cNvPr id="9" name="Straight Connector 8">
            <a:extLst>
              <a:ext uri="{FF2B5EF4-FFF2-40B4-BE49-F238E27FC236}">
                <a16:creationId xmlns:a16="http://schemas.microsoft.com/office/drawing/2014/main" id="{7667AA61-5C27-F30F-D229-06CBE5709F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1" y="4811517"/>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425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B00FE86-512D-F06D-1F90-FBF5361E2A62}"/>
              </a:ext>
            </a:extLst>
          </p:cNvPr>
          <p:cNvGrpSpPr/>
          <p:nvPr/>
        </p:nvGrpSpPr>
        <p:grpSpPr>
          <a:xfrm>
            <a:off x="0" y="0"/>
            <a:ext cx="12192000" cy="6858000"/>
            <a:chOff x="0" y="0"/>
            <a:chExt cx="12192000" cy="6858000"/>
          </a:xfrm>
        </p:grpSpPr>
        <p:pic>
          <p:nvPicPr>
            <p:cNvPr id="17" name="Picture 16">
              <a:extLst>
                <a:ext uri="{FF2B5EF4-FFF2-40B4-BE49-F238E27FC236}">
                  <a16:creationId xmlns:a16="http://schemas.microsoft.com/office/drawing/2014/main" id="{F69EBD80-234F-6835-A400-55D69DCBCD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FBA5D134-119C-C43C-1A43-9B9090EEC739}"/>
                </a:ext>
              </a:extLst>
            </p:cNvPr>
            <p:cNvSpPr txBox="1"/>
            <p:nvPr/>
          </p:nvSpPr>
          <p:spPr>
            <a:xfrm>
              <a:off x="2190750" y="2000250"/>
              <a:ext cx="6096000"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solidFill>
                    <a:srgbClr val="05103E"/>
                  </a:solidFill>
                  <a:latin typeface="Times New Roman"/>
                  <a:cs typeface="Times New Roman"/>
                </a:rPr>
                <a:t>1</a:t>
              </a:r>
              <a:endParaRPr lang="en-US" sz="700"/>
            </a:p>
          </p:txBody>
        </p:sp>
      </p:grpSp>
      <p:pic>
        <p:nvPicPr>
          <p:cNvPr id="20" name="Picture 19">
            <a:extLst>
              <a:ext uri="{FF2B5EF4-FFF2-40B4-BE49-F238E27FC236}">
                <a16:creationId xmlns:a16="http://schemas.microsoft.com/office/drawing/2014/main" id="{C148E1B7-F03C-C474-1122-39EF54102AC8}"/>
              </a:ext>
            </a:extLst>
          </p:cNvPr>
          <p:cNvPicPr>
            <a:picLocks noChangeAspect="1"/>
          </p:cNvPicPr>
          <p:nvPr/>
        </p:nvPicPr>
        <p:blipFill>
          <a:blip r:embed="rId4">
            <a:extLst>
              <a:ext uri="{28A0092B-C50C-407E-A947-70E740481C1C}">
                <a14:useLocalDpi xmlns:a14="http://schemas.microsoft.com/office/drawing/2010/main" val="0"/>
              </a:ext>
            </a:extLst>
          </a:blip>
          <a:srcRect l="27110" t="7970" r="30409" b="7401"/>
          <a:stretch>
            <a:fillRect/>
          </a:stretch>
        </p:blipFill>
        <p:spPr>
          <a:xfrm rot="2340000">
            <a:off x="9058566" y="4555862"/>
            <a:ext cx="644185" cy="727079"/>
          </a:xfrm>
          <a:prstGeom prst="rect">
            <a:avLst/>
          </a:prstGeom>
        </p:spPr>
      </p:pic>
      <p:sp>
        <p:nvSpPr>
          <p:cNvPr id="2" name="TextBox 1">
            <a:extLst>
              <a:ext uri="{FF2B5EF4-FFF2-40B4-BE49-F238E27FC236}">
                <a16:creationId xmlns:a16="http://schemas.microsoft.com/office/drawing/2014/main" id="{F86B9449-7471-AB8A-6557-3E1F99934C7B}"/>
              </a:ext>
            </a:extLst>
          </p:cNvPr>
          <p:cNvSpPr txBox="1"/>
          <p:nvPr/>
        </p:nvSpPr>
        <p:spPr>
          <a:xfrm>
            <a:off x="127000" y="6223000"/>
            <a:ext cx="6096000" cy="5770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AutoNum type="arabicPeriod"/>
            </a:pPr>
            <a:r>
              <a:rPr lang="en-US" sz="1050">
                <a:solidFill>
                  <a:srgbClr val="05103E"/>
                </a:solidFill>
                <a:latin typeface="Times New Roman"/>
                <a:ea typeface="Times New Roman"/>
                <a:cs typeface="Times New Roman"/>
              </a:rPr>
              <a:t>Milmo, D. (2023, February 2). ChatGPT reaches 100 million users two months after launch. </a:t>
            </a:r>
            <a:r>
              <a:rPr lang="en-US" sz="1050" i="1">
                <a:solidFill>
                  <a:srgbClr val="05103E"/>
                </a:solidFill>
                <a:latin typeface="Times New Roman"/>
                <a:ea typeface="Times New Roman"/>
                <a:cs typeface="Times New Roman"/>
              </a:rPr>
              <a:t>The Guardian</a:t>
            </a:r>
            <a:r>
              <a:rPr lang="en-US" sz="1050">
                <a:solidFill>
                  <a:srgbClr val="05103E"/>
                </a:solidFill>
                <a:latin typeface="Times New Roman"/>
                <a:ea typeface="Times New Roman"/>
                <a:cs typeface="Times New Roman"/>
              </a:rPr>
              <a:t>. https://www.theguardian.com/technology/2023/feb/02/chatgpt-100-million-users-open-ai-fastest-growing-app?CMP=share_btn_url</a:t>
            </a:r>
            <a:endParaRPr lang="en-US" sz="1050"/>
          </a:p>
        </p:txBody>
      </p:sp>
      <p:sp>
        <p:nvSpPr>
          <p:cNvPr id="4" name="TextBox 3">
            <a:extLst>
              <a:ext uri="{FF2B5EF4-FFF2-40B4-BE49-F238E27FC236}">
                <a16:creationId xmlns:a16="http://schemas.microsoft.com/office/drawing/2014/main" id="{9D50C6B9-B09F-ECEB-470B-643F347EA205}"/>
              </a:ext>
            </a:extLst>
          </p:cNvPr>
          <p:cNvSpPr txBox="1"/>
          <p:nvPr/>
        </p:nvSpPr>
        <p:spPr>
          <a:xfrm>
            <a:off x="9859578" y="6223000"/>
            <a:ext cx="2459422" cy="523220"/>
          </a:xfrm>
          <a:prstGeom prst="rect">
            <a:avLst/>
          </a:prstGeom>
          <a:noFill/>
        </p:spPr>
        <p:txBody>
          <a:bodyPr wrap="square" rtlCol="0">
            <a:spAutoFit/>
          </a:bodyPr>
          <a:lstStyle/>
          <a:p>
            <a:r>
              <a:rPr lang="en-CA" sz="1400" dirty="0"/>
              <a:t>Slide created by Mackenzie Kathmann, uOttawa Library</a:t>
            </a:r>
          </a:p>
        </p:txBody>
      </p:sp>
    </p:spTree>
    <p:extLst>
      <p:ext uri="{BB962C8B-B14F-4D97-AF65-F5344CB8AC3E}">
        <p14:creationId xmlns:p14="http://schemas.microsoft.com/office/powerpoint/2010/main" val="3751196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AFB4282-FF0E-6129-EF9D-6A61297B4E65}"/>
              </a:ext>
            </a:extLst>
          </p:cNvPr>
          <p:cNvSpPr>
            <a:spLocks noGrp="1"/>
          </p:cNvSpPr>
          <p:nvPr>
            <p:ph type="title"/>
          </p:nvPr>
        </p:nvSpPr>
        <p:spPr>
          <a:xfrm>
            <a:off x="838200" y="1412488"/>
            <a:ext cx="2899189" cy="4363844"/>
          </a:xfrm>
        </p:spPr>
        <p:txBody>
          <a:bodyPr anchor="t">
            <a:normAutofit/>
          </a:bodyPr>
          <a:lstStyle/>
          <a:p>
            <a:r>
              <a:rPr lang="en-CA" sz="4000" dirty="0">
                <a:solidFill>
                  <a:srgbClr val="FFFFFF"/>
                </a:solidFill>
              </a:rPr>
              <a:t>Principes </a:t>
            </a:r>
            <a:r>
              <a:rPr lang="en-CA" sz="4000" dirty="0" err="1">
                <a:solidFill>
                  <a:srgbClr val="FFFFFF"/>
                </a:solidFill>
              </a:rPr>
              <a:t>directeurs</a:t>
            </a:r>
            <a:br>
              <a:rPr lang="en-CA" sz="4000" dirty="0">
                <a:solidFill>
                  <a:srgbClr val="FFFFFF"/>
                </a:solidFill>
              </a:rPr>
            </a:br>
            <a:br>
              <a:rPr lang="en-CA" sz="4000" dirty="0">
                <a:solidFill>
                  <a:srgbClr val="FFFFFF"/>
                </a:solidFill>
              </a:rPr>
            </a:br>
            <a:br>
              <a:rPr lang="en-CA" sz="4000" dirty="0">
                <a:solidFill>
                  <a:srgbClr val="FFFFFF"/>
                </a:solidFill>
              </a:rPr>
            </a:br>
            <a:r>
              <a:rPr lang="en-CA" sz="4000" dirty="0">
                <a:solidFill>
                  <a:srgbClr val="FFFFFF"/>
                </a:solidFill>
              </a:rPr>
              <a:t>Guiding Principles</a:t>
            </a:r>
          </a:p>
        </p:txBody>
      </p:sp>
      <p:sp>
        <p:nvSpPr>
          <p:cNvPr id="3" name="Content Placeholder 2">
            <a:extLst>
              <a:ext uri="{FF2B5EF4-FFF2-40B4-BE49-F238E27FC236}">
                <a16:creationId xmlns:a16="http://schemas.microsoft.com/office/drawing/2014/main" id="{C3680FAA-F5D9-4623-56DF-FB322A36F1E8}"/>
              </a:ext>
            </a:extLst>
          </p:cNvPr>
          <p:cNvSpPr>
            <a:spLocks noGrp="1"/>
          </p:cNvSpPr>
          <p:nvPr>
            <p:ph sz="half" idx="1"/>
          </p:nvPr>
        </p:nvSpPr>
        <p:spPr>
          <a:xfrm>
            <a:off x="4219953" y="944880"/>
            <a:ext cx="3909916" cy="5425440"/>
          </a:xfrm>
        </p:spPr>
        <p:txBody>
          <a:bodyPr>
            <a:normAutofit fontScale="92500"/>
          </a:bodyPr>
          <a:lstStyle/>
          <a:p>
            <a:pPr marL="514350" indent="-514350">
              <a:lnSpc>
                <a:spcPct val="110000"/>
              </a:lnSpc>
              <a:spcBef>
                <a:spcPts val="600"/>
              </a:spcBef>
              <a:buFont typeface="+mj-lt"/>
              <a:buAutoNum type="arabicPeriod"/>
            </a:pPr>
            <a:r>
              <a:rPr lang="en-US" sz="2400" dirty="0"/>
              <a:t>Formation sur </a:t>
            </a:r>
            <a:r>
              <a:rPr lang="en-US" sz="2400" dirty="0" err="1"/>
              <a:t>l’IA</a:t>
            </a:r>
            <a:r>
              <a:rPr lang="en-US" sz="2400" dirty="0"/>
              <a:t> generative</a:t>
            </a:r>
          </a:p>
          <a:p>
            <a:pPr marL="514350" indent="-514350">
              <a:lnSpc>
                <a:spcPct val="110000"/>
              </a:lnSpc>
              <a:spcBef>
                <a:spcPts val="600"/>
              </a:spcBef>
              <a:buFont typeface="+mj-lt"/>
              <a:buAutoNum type="arabicPeriod"/>
            </a:pPr>
            <a:r>
              <a:rPr lang="en-US" sz="2400" dirty="0"/>
              <a:t>Supervision humaine</a:t>
            </a:r>
          </a:p>
          <a:p>
            <a:pPr marL="514350" indent="-514350">
              <a:lnSpc>
                <a:spcPct val="110000"/>
              </a:lnSpc>
              <a:spcBef>
                <a:spcPts val="600"/>
              </a:spcBef>
              <a:buFont typeface="+mj-lt"/>
              <a:buAutoNum type="arabicPeriod"/>
            </a:pPr>
            <a:r>
              <a:rPr lang="en-US" sz="2400" dirty="0" err="1"/>
              <a:t>Utilisation</a:t>
            </a:r>
            <a:r>
              <a:rPr lang="en-US" sz="2400" dirty="0"/>
              <a:t> </a:t>
            </a:r>
            <a:r>
              <a:rPr lang="en-US" sz="2400" dirty="0" err="1"/>
              <a:t>responsable</a:t>
            </a:r>
            <a:r>
              <a:rPr lang="en-US" sz="2400" dirty="0"/>
              <a:t> et </a:t>
            </a:r>
            <a:r>
              <a:rPr lang="en-US" sz="2400" dirty="0" err="1"/>
              <a:t>éthique</a:t>
            </a:r>
            <a:r>
              <a:rPr lang="en-US" sz="2400" dirty="0"/>
              <a:t> </a:t>
            </a:r>
          </a:p>
          <a:p>
            <a:pPr marL="514350" indent="-514350">
              <a:lnSpc>
                <a:spcPct val="110000"/>
              </a:lnSpc>
              <a:spcBef>
                <a:spcPts val="600"/>
              </a:spcBef>
              <a:buFont typeface="+mj-lt"/>
              <a:buAutoNum type="arabicPeriod"/>
            </a:pPr>
            <a:r>
              <a:rPr lang="en-US" sz="2400" dirty="0" err="1"/>
              <a:t>Créativité</a:t>
            </a:r>
            <a:r>
              <a:rPr lang="en-US" sz="2400" dirty="0"/>
              <a:t> et </a:t>
            </a:r>
            <a:r>
              <a:rPr lang="en-US" sz="2400" dirty="0" err="1"/>
              <a:t>expérimentation</a:t>
            </a:r>
            <a:endParaRPr lang="en-US" sz="2400" dirty="0"/>
          </a:p>
          <a:p>
            <a:pPr marL="514350" indent="-514350">
              <a:lnSpc>
                <a:spcPct val="110000"/>
              </a:lnSpc>
              <a:spcBef>
                <a:spcPts val="600"/>
              </a:spcBef>
              <a:buFont typeface="+mj-lt"/>
              <a:buAutoNum type="arabicPeriod"/>
            </a:pPr>
            <a:r>
              <a:rPr lang="en-US" sz="2400" dirty="0"/>
              <a:t> Inclusion et </a:t>
            </a:r>
            <a:r>
              <a:rPr lang="en-US" sz="2400" dirty="0" err="1"/>
              <a:t>Accessibilité</a:t>
            </a:r>
            <a:r>
              <a:rPr lang="en-US" sz="2400" dirty="0"/>
              <a:t> </a:t>
            </a:r>
          </a:p>
          <a:p>
            <a:pPr marL="514350" indent="-514350">
              <a:lnSpc>
                <a:spcPct val="110000"/>
              </a:lnSpc>
              <a:spcBef>
                <a:spcPts val="600"/>
              </a:spcBef>
              <a:buFont typeface="+mj-lt"/>
              <a:buAutoNum type="arabicPeriod"/>
            </a:pPr>
            <a:r>
              <a:rPr lang="fr-FR" sz="2400" dirty="0"/>
              <a:t>Respect de la vie privée</a:t>
            </a:r>
          </a:p>
          <a:p>
            <a:pPr marL="514350" indent="-514350">
              <a:lnSpc>
                <a:spcPct val="110000"/>
              </a:lnSpc>
              <a:spcBef>
                <a:spcPts val="600"/>
              </a:spcBef>
              <a:buFont typeface="+mj-lt"/>
              <a:buAutoNum type="arabicPeriod"/>
            </a:pPr>
            <a:r>
              <a:rPr lang="en-US" sz="2400" dirty="0"/>
              <a:t>Assurer la transparence</a:t>
            </a:r>
          </a:p>
          <a:p>
            <a:pPr marL="514350" indent="-514350">
              <a:lnSpc>
                <a:spcPct val="110000"/>
              </a:lnSpc>
              <a:spcBef>
                <a:spcPts val="600"/>
              </a:spcBef>
              <a:buFont typeface="+mj-lt"/>
              <a:buAutoNum type="arabicPeriod"/>
            </a:pPr>
            <a:r>
              <a:rPr lang="en-US" sz="2400" dirty="0" err="1"/>
              <a:t>Responsabilité</a:t>
            </a:r>
            <a:r>
              <a:rPr lang="en-US" sz="2400" dirty="0"/>
              <a:t> </a:t>
            </a:r>
          </a:p>
          <a:p>
            <a:pPr marL="514350" indent="-514350">
              <a:lnSpc>
                <a:spcPct val="110000"/>
              </a:lnSpc>
              <a:spcBef>
                <a:spcPts val="600"/>
              </a:spcBef>
              <a:buFont typeface="+mj-lt"/>
              <a:buAutoNum type="arabicPeriod"/>
            </a:pPr>
            <a:r>
              <a:rPr lang="en-US" sz="2400" dirty="0" err="1"/>
              <a:t>Fiabilité</a:t>
            </a:r>
            <a:r>
              <a:rPr lang="en-US" sz="2400" dirty="0"/>
              <a:t> et </a:t>
            </a:r>
            <a:r>
              <a:rPr lang="en-US" sz="2400" dirty="0" err="1"/>
              <a:t>validité</a:t>
            </a:r>
            <a:r>
              <a:rPr lang="en-US" sz="2400" dirty="0"/>
              <a:t> </a:t>
            </a:r>
          </a:p>
          <a:p>
            <a:pPr marL="0" indent="0">
              <a:lnSpc>
                <a:spcPct val="110000"/>
              </a:lnSpc>
              <a:buNone/>
            </a:pPr>
            <a:endParaRPr lang="en-US" sz="2600" dirty="0"/>
          </a:p>
          <a:p>
            <a:pPr marL="0" indent="0">
              <a:lnSpc>
                <a:spcPct val="110000"/>
              </a:lnSpc>
              <a:buNone/>
            </a:pPr>
            <a:endParaRPr lang="en-US" sz="2600" dirty="0"/>
          </a:p>
          <a:p>
            <a:endParaRPr lang="en-CA" sz="20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94EE4B2E-9AAC-EAB3-9F47-E7263EA31187}"/>
              </a:ext>
            </a:extLst>
          </p:cNvPr>
          <p:cNvSpPr>
            <a:spLocks noGrp="1"/>
          </p:cNvSpPr>
          <p:nvPr>
            <p:ph sz="half" idx="2"/>
          </p:nvPr>
        </p:nvSpPr>
        <p:spPr>
          <a:xfrm>
            <a:off x="8472488" y="944880"/>
            <a:ext cx="3323272" cy="5425440"/>
          </a:xfrm>
        </p:spPr>
        <p:txBody>
          <a:bodyPr>
            <a:noAutofit/>
          </a:bodyPr>
          <a:lstStyle/>
          <a:p>
            <a:pPr marL="514350" indent="-514350" fontAlgn="base">
              <a:lnSpc>
                <a:spcPct val="100000"/>
              </a:lnSpc>
              <a:spcBef>
                <a:spcPts val="600"/>
              </a:spcBef>
              <a:buFont typeface="+mj-lt"/>
              <a:buAutoNum type="arabicPeriod"/>
            </a:pPr>
            <a:r>
              <a:rPr lang="en-US" sz="2200" dirty="0"/>
              <a:t>Gen AI Literacy </a:t>
            </a:r>
          </a:p>
          <a:p>
            <a:pPr marL="514350" indent="-514350" fontAlgn="base">
              <a:lnSpc>
                <a:spcPct val="100000"/>
              </a:lnSpc>
              <a:spcBef>
                <a:spcPts val="600"/>
              </a:spcBef>
              <a:buFont typeface="+mj-lt"/>
              <a:buAutoNum type="arabicPeriod"/>
            </a:pPr>
            <a:r>
              <a:rPr lang="en-US" sz="2200" dirty="0"/>
              <a:t>Human Oversight </a:t>
            </a:r>
          </a:p>
          <a:p>
            <a:pPr marL="514350" indent="-514350" fontAlgn="base">
              <a:lnSpc>
                <a:spcPct val="100000"/>
              </a:lnSpc>
              <a:spcBef>
                <a:spcPts val="600"/>
              </a:spcBef>
              <a:buFont typeface="+mj-lt"/>
              <a:buAutoNum type="arabicPeriod"/>
            </a:pPr>
            <a:r>
              <a:rPr lang="en-US" sz="2200" dirty="0"/>
              <a:t>Responsible &amp; Ethical Use </a:t>
            </a:r>
          </a:p>
          <a:p>
            <a:pPr marL="514350" indent="-514350" fontAlgn="base">
              <a:lnSpc>
                <a:spcPct val="100000"/>
              </a:lnSpc>
              <a:spcBef>
                <a:spcPts val="600"/>
              </a:spcBef>
              <a:buFont typeface="+mj-lt"/>
              <a:buAutoNum type="arabicPeriod"/>
            </a:pPr>
            <a:r>
              <a:rPr lang="en-US" sz="2200" dirty="0"/>
              <a:t>Creativity &amp; Experimentation </a:t>
            </a:r>
          </a:p>
          <a:p>
            <a:pPr marL="514350" indent="-514350" fontAlgn="base">
              <a:lnSpc>
                <a:spcPct val="100000"/>
              </a:lnSpc>
              <a:spcBef>
                <a:spcPts val="600"/>
              </a:spcBef>
              <a:buFont typeface="+mj-lt"/>
              <a:buAutoNum type="arabicPeriod"/>
            </a:pPr>
            <a:r>
              <a:rPr lang="en-US" sz="2200" dirty="0"/>
              <a:t>Inclusivity &amp; Accessibility </a:t>
            </a:r>
          </a:p>
          <a:p>
            <a:pPr marL="514350" indent="-514350" fontAlgn="base">
              <a:lnSpc>
                <a:spcPct val="100000"/>
              </a:lnSpc>
              <a:spcBef>
                <a:spcPts val="600"/>
              </a:spcBef>
              <a:buFont typeface="+mj-lt"/>
              <a:buAutoNum type="arabicPeriod"/>
            </a:pPr>
            <a:r>
              <a:rPr lang="en-US" sz="2200" dirty="0"/>
              <a:t>Respect for Privacy </a:t>
            </a:r>
          </a:p>
          <a:p>
            <a:pPr marL="514350" indent="-514350" fontAlgn="base">
              <a:lnSpc>
                <a:spcPct val="100000"/>
              </a:lnSpc>
              <a:spcBef>
                <a:spcPts val="600"/>
              </a:spcBef>
              <a:buFont typeface="+mj-lt"/>
              <a:buAutoNum type="arabicPeriod"/>
            </a:pPr>
            <a:r>
              <a:rPr lang="en-US" sz="2200" dirty="0"/>
              <a:t>Uphold Transparency </a:t>
            </a:r>
          </a:p>
          <a:p>
            <a:pPr marL="514350" indent="-514350" fontAlgn="base">
              <a:lnSpc>
                <a:spcPct val="100000"/>
              </a:lnSpc>
              <a:spcBef>
                <a:spcPts val="600"/>
              </a:spcBef>
              <a:buFont typeface="+mj-lt"/>
              <a:buAutoNum type="arabicPeriod"/>
            </a:pPr>
            <a:r>
              <a:rPr lang="en-US" sz="2200" dirty="0"/>
              <a:t>Ensure Accountability </a:t>
            </a:r>
          </a:p>
          <a:p>
            <a:pPr marL="514350" indent="-514350" fontAlgn="base">
              <a:lnSpc>
                <a:spcPct val="100000"/>
              </a:lnSpc>
              <a:spcBef>
                <a:spcPts val="600"/>
              </a:spcBef>
              <a:buFont typeface="+mj-lt"/>
              <a:buAutoNum type="arabicPeriod"/>
            </a:pPr>
            <a:r>
              <a:rPr lang="en-US" sz="2200" dirty="0"/>
              <a:t>Ensure Validity &amp; Reliability </a:t>
            </a:r>
          </a:p>
        </p:txBody>
      </p:sp>
    </p:spTree>
    <p:extLst>
      <p:ext uri="{BB962C8B-B14F-4D97-AF65-F5344CB8AC3E}">
        <p14:creationId xmlns:p14="http://schemas.microsoft.com/office/powerpoint/2010/main" val="467652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E27E89D-6608-C6AF-4A15-F29B19675C06}"/>
              </a:ext>
            </a:extLst>
          </p:cNvPr>
          <p:cNvSpPr>
            <a:spLocks noGrp="1"/>
          </p:cNvSpPr>
          <p:nvPr>
            <p:ph type="title"/>
          </p:nvPr>
        </p:nvSpPr>
        <p:spPr>
          <a:xfrm>
            <a:off x="838200" y="365125"/>
            <a:ext cx="10515600" cy="1325563"/>
          </a:xfrm>
        </p:spPr>
        <p:txBody>
          <a:bodyPr vert="horz" lIns="91440" tIns="45720" rIns="91440" bIns="45720" rtlCol="0" anchor="ctr">
            <a:normAutofit/>
          </a:bodyPr>
          <a:lstStyle/>
          <a:p>
            <a:pPr algn="ctr"/>
            <a:r>
              <a:rPr lang="en-US" kern="1200">
                <a:solidFill>
                  <a:schemeClr val="tx1"/>
                </a:solidFill>
                <a:latin typeface="+mj-lt"/>
                <a:ea typeface="+mj-ea"/>
                <a:cs typeface="+mj-cs"/>
              </a:rPr>
              <a:t>The Library AI Guiding Principles Practical Guide</a:t>
            </a:r>
          </a:p>
        </p:txBody>
      </p:sp>
      <p:graphicFrame>
        <p:nvGraphicFramePr>
          <p:cNvPr id="5" name="Content Placeholder 2">
            <a:extLst>
              <a:ext uri="{FF2B5EF4-FFF2-40B4-BE49-F238E27FC236}">
                <a16:creationId xmlns:a16="http://schemas.microsoft.com/office/drawing/2014/main" id="{2DD546EC-259D-898B-DA28-B5A80FC42BF1}"/>
              </a:ext>
            </a:extLst>
          </p:cNvPr>
          <p:cNvGraphicFramePr>
            <a:graphicFrameLocks noGrp="1"/>
          </p:cNvGraphicFramePr>
          <p:nvPr>
            <p:ph sz="half" idx="1"/>
            <p:extLst>
              <p:ext uri="{D42A27DB-BD31-4B8C-83A1-F6EECF244321}">
                <p14:modId xmlns:p14="http://schemas.microsoft.com/office/powerpoint/2010/main" val="23069765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2739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F8EC5A-6154-F936-B7A3-71B83A37FCC6}"/>
              </a:ext>
            </a:extLst>
          </p:cNvPr>
          <p:cNvSpPr>
            <a:spLocks noGrp="1"/>
          </p:cNvSpPr>
          <p:nvPr>
            <p:ph type="title"/>
          </p:nvPr>
        </p:nvSpPr>
        <p:spPr>
          <a:xfrm>
            <a:off x="575904" y="148229"/>
            <a:ext cx="3201366" cy="5458776"/>
          </a:xfrm>
        </p:spPr>
        <p:txBody>
          <a:bodyPr anchor="b">
            <a:normAutofit fontScale="90000"/>
          </a:bodyPr>
          <a:lstStyle/>
          <a:p>
            <a:pPr algn="r"/>
            <a:r>
              <a:rPr lang="en-CA" sz="4000" dirty="0">
                <a:solidFill>
                  <a:srgbClr val="FFFFFF"/>
                </a:solidFill>
              </a:rPr>
              <a:t>Principe no. 3</a:t>
            </a:r>
            <a:br>
              <a:rPr lang="en-CA" sz="4000" dirty="0">
                <a:solidFill>
                  <a:srgbClr val="FFFFFF"/>
                </a:solidFill>
              </a:rPr>
            </a:br>
            <a:r>
              <a:rPr lang="en-CA" sz="4000" dirty="0">
                <a:solidFill>
                  <a:srgbClr val="FFFFFF"/>
                </a:solidFill>
              </a:rPr>
              <a:t>Utilisation </a:t>
            </a:r>
            <a:r>
              <a:rPr lang="en-CA" sz="4000" dirty="0" err="1">
                <a:solidFill>
                  <a:srgbClr val="FFFFFF"/>
                </a:solidFill>
              </a:rPr>
              <a:t>responsable</a:t>
            </a:r>
            <a:r>
              <a:rPr lang="en-CA" sz="4000" dirty="0">
                <a:solidFill>
                  <a:srgbClr val="FFFFFF"/>
                </a:solidFill>
              </a:rPr>
              <a:t> et </a:t>
            </a:r>
            <a:r>
              <a:rPr lang="en-CA" sz="4000" dirty="0" err="1">
                <a:solidFill>
                  <a:srgbClr val="FFFFFF"/>
                </a:solidFill>
              </a:rPr>
              <a:t>éthique</a:t>
            </a:r>
            <a:r>
              <a:rPr lang="en-CA" sz="4000" dirty="0">
                <a:solidFill>
                  <a:srgbClr val="FFFFFF"/>
                </a:solidFill>
              </a:rPr>
              <a:t> </a:t>
            </a:r>
            <a:br>
              <a:rPr lang="en-CA" sz="4000" dirty="0">
                <a:solidFill>
                  <a:srgbClr val="FFFFFF"/>
                </a:solidFill>
              </a:rPr>
            </a:br>
            <a:br>
              <a:rPr lang="en-CA" sz="4000" dirty="0">
                <a:solidFill>
                  <a:srgbClr val="FFFFFF"/>
                </a:solidFill>
              </a:rPr>
            </a:br>
            <a:br>
              <a:rPr lang="en-CA" sz="4000" dirty="0">
                <a:solidFill>
                  <a:srgbClr val="FFFFFF"/>
                </a:solidFill>
              </a:rPr>
            </a:br>
            <a:r>
              <a:rPr lang="en-CA" sz="4000" dirty="0">
                <a:solidFill>
                  <a:srgbClr val="FFFFFF"/>
                </a:solidFill>
              </a:rPr>
              <a:t>Principle #3 Responsible and Ethical Use</a:t>
            </a:r>
          </a:p>
        </p:txBody>
      </p:sp>
      <p:sp>
        <p:nvSpPr>
          <p:cNvPr id="3" name="Content Placeholder 2">
            <a:extLst>
              <a:ext uri="{FF2B5EF4-FFF2-40B4-BE49-F238E27FC236}">
                <a16:creationId xmlns:a16="http://schemas.microsoft.com/office/drawing/2014/main" id="{2E08CFDB-5F54-FD02-5A17-D806D5C38ECD}"/>
              </a:ext>
            </a:extLst>
          </p:cNvPr>
          <p:cNvSpPr>
            <a:spLocks noGrp="1"/>
          </p:cNvSpPr>
          <p:nvPr>
            <p:ph idx="1"/>
          </p:nvPr>
        </p:nvSpPr>
        <p:spPr>
          <a:xfrm>
            <a:off x="4810259" y="649480"/>
            <a:ext cx="6555347" cy="5546047"/>
          </a:xfrm>
        </p:spPr>
        <p:txBody>
          <a:bodyPr anchor="ctr">
            <a:normAutofit/>
          </a:bodyPr>
          <a:lstStyle/>
          <a:p>
            <a:pPr marL="0" indent="0" fontAlgn="base">
              <a:lnSpc>
                <a:spcPct val="100000"/>
              </a:lnSpc>
              <a:buNone/>
            </a:pPr>
            <a:r>
              <a:rPr lang="en-US" sz="2400" b="1" dirty="0"/>
              <a:t>Principle</a:t>
            </a:r>
            <a:r>
              <a:rPr lang="en-US" sz="2400" dirty="0"/>
              <a:t>:  </a:t>
            </a:r>
          </a:p>
          <a:p>
            <a:pPr fontAlgn="base">
              <a:lnSpc>
                <a:spcPct val="100000"/>
              </a:lnSpc>
            </a:pPr>
            <a:r>
              <a:rPr lang="en-US" sz="2400" dirty="0"/>
              <a:t>The Library commits to the responsible and ethical adaptation to and use of Gen AI. This includes upholding academic integrity, legal compliance, and the respectful representation of diverse and marginalized voices. Responsible Gen AI use requires active consideration of human and machine biases, and the potential social and environmental impacts of these technologies.   </a:t>
            </a:r>
          </a:p>
          <a:p>
            <a:endParaRPr lang="en-CA" sz="2000" dirty="0"/>
          </a:p>
        </p:txBody>
      </p:sp>
    </p:spTree>
    <p:extLst>
      <p:ext uri="{BB962C8B-B14F-4D97-AF65-F5344CB8AC3E}">
        <p14:creationId xmlns:p14="http://schemas.microsoft.com/office/powerpoint/2010/main" val="275991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6D0FF4-C295-E698-5976-539449C27411}"/>
              </a:ext>
            </a:extLst>
          </p:cNvPr>
          <p:cNvSpPr>
            <a:spLocks noGrp="1"/>
          </p:cNvSpPr>
          <p:nvPr>
            <p:ph type="title"/>
          </p:nvPr>
        </p:nvSpPr>
        <p:spPr>
          <a:xfrm>
            <a:off x="466722" y="586855"/>
            <a:ext cx="3201366" cy="3387497"/>
          </a:xfrm>
        </p:spPr>
        <p:txBody>
          <a:bodyPr anchor="b">
            <a:normAutofit/>
          </a:bodyPr>
          <a:lstStyle/>
          <a:p>
            <a:pPr algn="r"/>
            <a:r>
              <a:rPr lang="en-CA" sz="4000" dirty="0">
                <a:solidFill>
                  <a:srgbClr val="FFFFFF"/>
                </a:solidFill>
              </a:rPr>
              <a:t>Responsible and Ethical Use Cont’d</a:t>
            </a:r>
          </a:p>
        </p:txBody>
      </p:sp>
      <p:sp>
        <p:nvSpPr>
          <p:cNvPr id="3" name="Content Placeholder 2">
            <a:extLst>
              <a:ext uri="{FF2B5EF4-FFF2-40B4-BE49-F238E27FC236}">
                <a16:creationId xmlns:a16="http://schemas.microsoft.com/office/drawing/2014/main" id="{E86035DC-C96E-D819-B52B-EA9ED5ADEEA9}"/>
              </a:ext>
            </a:extLst>
          </p:cNvPr>
          <p:cNvSpPr>
            <a:spLocks noGrp="1"/>
          </p:cNvSpPr>
          <p:nvPr>
            <p:ph idx="1"/>
          </p:nvPr>
        </p:nvSpPr>
        <p:spPr>
          <a:xfrm>
            <a:off x="4810259" y="649480"/>
            <a:ext cx="6555347" cy="5546047"/>
          </a:xfrm>
        </p:spPr>
        <p:txBody>
          <a:bodyPr anchor="ctr">
            <a:normAutofit/>
          </a:bodyPr>
          <a:lstStyle/>
          <a:p>
            <a:pPr marL="0" indent="0" fontAlgn="base">
              <a:lnSpc>
                <a:spcPct val="100000"/>
              </a:lnSpc>
              <a:buNone/>
            </a:pPr>
            <a:r>
              <a:rPr lang="en-US" sz="2400" b="1" dirty="0"/>
              <a:t>Core idea:</a:t>
            </a:r>
            <a:r>
              <a:rPr lang="en-US" sz="2400" dirty="0"/>
              <a:t>  </a:t>
            </a:r>
          </a:p>
          <a:p>
            <a:pPr fontAlgn="base">
              <a:lnSpc>
                <a:spcPct val="100000"/>
              </a:lnSpc>
            </a:pPr>
            <a:r>
              <a:rPr lang="en-US" sz="2400" dirty="0"/>
              <a:t>Use Gen AI in ways that uphold academic integrity, equity, and legal compliance, while actively mitigating bias, misinformation, and harm. Be open about when, how, and why Gen AI tools are used in our professional work.  </a:t>
            </a:r>
          </a:p>
          <a:p>
            <a:endParaRPr lang="en-CA" sz="2000" dirty="0"/>
          </a:p>
        </p:txBody>
      </p:sp>
    </p:spTree>
    <p:extLst>
      <p:ext uri="{BB962C8B-B14F-4D97-AF65-F5344CB8AC3E}">
        <p14:creationId xmlns:p14="http://schemas.microsoft.com/office/powerpoint/2010/main" val="1238784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91FC81-B893-03C1-7C4F-3292ED262152}"/>
              </a:ext>
            </a:extLst>
          </p:cNvPr>
          <p:cNvSpPr>
            <a:spLocks noGrp="1"/>
          </p:cNvSpPr>
          <p:nvPr>
            <p:ph type="title"/>
          </p:nvPr>
        </p:nvSpPr>
        <p:spPr>
          <a:xfrm>
            <a:off x="466722" y="586855"/>
            <a:ext cx="3201366" cy="3387497"/>
          </a:xfrm>
        </p:spPr>
        <p:txBody>
          <a:bodyPr anchor="b">
            <a:normAutofit/>
          </a:bodyPr>
          <a:lstStyle/>
          <a:p>
            <a:pPr algn="r"/>
            <a:r>
              <a:rPr lang="en-CA" sz="4000" dirty="0">
                <a:solidFill>
                  <a:srgbClr val="FFFFFF"/>
                </a:solidFill>
              </a:rPr>
              <a:t>Responsible and Ethical Use Cont’d</a:t>
            </a:r>
          </a:p>
        </p:txBody>
      </p:sp>
      <p:sp>
        <p:nvSpPr>
          <p:cNvPr id="3" name="Content Placeholder 2">
            <a:extLst>
              <a:ext uri="{FF2B5EF4-FFF2-40B4-BE49-F238E27FC236}">
                <a16:creationId xmlns:a16="http://schemas.microsoft.com/office/drawing/2014/main" id="{49BE020E-C3EC-D861-E52B-18354D6023F5}"/>
              </a:ext>
            </a:extLst>
          </p:cNvPr>
          <p:cNvSpPr>
            <a:spLocks noGrp="1"/>
          </p:cNvSpPr>
          <p:nvPr>
            <p:ph idx="1"/>
          </p:nvPr>
        </p:nvSpPr>
        <p:spPr>
          <a:xfrm>
            <a:off x="4259766" y="289932"/>
            <a:ext cx="7649735" cy="6367346"/>
          </a:xfrm>
        </p:spPr>
        <p:txBody>
          <a:bodyPr anchor="ctr">
            <a:normAutofit lnSpcReduction="10000"/>
          </a:bodyPr>
          <a:lstStyle/>
          <a:p>
            <a:pPr marL="0" indent="0" fontAlgn="base">
              <a:lnSpc>
                <a:spcPct val="100000"/>
              </a:lnSpc>
              <a:buNone/>
            </a:pPr>
            <a:r>
              <a:rPr lang="en-US" sz="2000" b="1" dirty="0"/>
              <a:t>How to apply it</a:t>
            </a:r>
            <a:r>
              <a:rPr lang="en-US" sz="2000" dirty="0"/>
              <a:t> </a:t>
            </a:r>
          </a:p>
          <a:p>
            <a:pPr marL="0" indent="0" fontAlgn="base">
              <a:lnSpc>
                <a:spcPct val="100000"/>
              </a:lnSpc>
              <a:buNone/>
            </a:pPr>
            <a:r>
              <a:rPr lang="en-US" sz="1100" dirty="0"/>
              <a:t>  </a:t>
            </a:r>
          </a:p>
          <a:p>
            <a:pPr fontAlgn="base">
              <a:lnSpc>
                <a:spcPct val="100000"/>
              </a:lnSpc>
              <a:spcBef>
                <a:spcPts val="0"/>
              </a:spcBef>
            </a:pPr>
            <a:r>
              <a:rPr lang="en-US" sz="2000" dirty="0"/>
              <a:t>Consider potential copyright implications before putting your prompt in an AI model (where it often automatically becomes source data). </a:t>
            </a:r>
          </a:p>
          <a:p>
            <a:pPr fontAlgn="base">
              <a:lnSpc>
                <a:spcPct val="100000"/>
              </a:lnSpc>
            </a:pPr>
            <a:r>
              <a:rPr lang="en-US" sz="2000" dirty="0"/>
              <a:t>Minimize unnecessary data processing or excessive generation to minimize environmental impact. AI should improve workflows, not increase workload or produce redundant content.  </a:t>
            </a:r>
          </a:p>
          <a:p>
            <a:pPr fontAlgn="base">
              <a:lnSpc>
                <a:spcPct val="100000"/>
              </a:lnSpc>
            </a:pPr>
            <a:r>
              <a:rPr lang="en-US" sz="2000" dirty="0"/>
              <a:t>Review outputs for inclusive and respectful language, especially in public-facing materials. Report any ethically problematic outputs from institutionally supported tools via feedback channels. </a:t>
            </a:r>
          </a:p>
          <a:p>
            <a:pPr fontAlgn="base">
              <a:lnSpc>
                <a:spcPct val="100000"/>
              </a:lnSpc>
            </a:pPr>
            <a:r>
              <a:rPr lang="en-US" sz="2000" dirty="0"/>
              <a:t>Confirm representation of diverse perspectives where appropriate. </a:t>
            </a:r>
          </a:p>
          <a:p>
            <a:pPr fontAlgn="base">
              <a:lnSpc>
                <a:spcPct val="100000"/>
              </a:lnSpc>
            </a:pPr>
            <a:r>
              <a:rPr lang="en-US" sz="2000" dirty="0"/>
              <a:t>For transparency, and to support building trust as we start using AI tools more in our respective work, consider these best practices: document prompts or workflows where appropriate, track versions to distinguish AI-generated drafts from human revisions, and be prepared to explain your rationale for using AI in a workflow. Disclose your use of AI where possible and appropriate under the circumstances and encourage users to do the same. </a:t>
            </a:r>
          </a:p>
        </p:txBody>
      </p:sp>
    </p:spTree>
    <p:extLst>
      <p:ext uri="{BB962C8B-B14F-4D97-AF65-F5344CB8AC3E}">
        <p14:creationId xmlns:p14="http://schemas.microsoft.com/office/powerpoint/2010/main" val="2741239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97EC58-B9DB-E492-A61E-F56C62CD223B}"/>
              </a:ext>
            </a:extLst>
          </p:cNvPr>
          <p:cNvSpPr>
            <a:spLocks noGrp="1"/>
          </p:cNvSpPr>
          <p:nvPr>
            <p:ph type="title"/>
          </p:nvPr>
        </p:nvSpPr>
        <p:spPr>
          <a:xfrm>
            <a:off x="466722" y="586855"/>
            <a:ext cx="3201366" cy="3387497"/>
          </a:xfrm>
        </p:spPr>
        <p:txBody>
          <a:bodyPr anchor="b">
            <a:normAutofit/>
          </a:bodyPr>
          <a:lstStyle/>
          <a:p>
            <a:pPr algn="r"/>
            <a:r>
              <a:rPr lang="en-CA" sz="4000" dirty="0">
                <a:solidFill>
                  <a:srgbClr val="FFFFFF"/>
                </a:solidFill>
              </a:rPr>
              <a:t>Responsible and Ethical Use Cont’d</a:t>
            </a:r>
          </a:p>
        </p:txBody>
      </p:sp>
      <p:sp>
        <p:nvSpPr>
          <p:cNvPr id="3" name="Content Placeholder 2">
            <a:extLst>
              <a:ext uri="{FF2B5EF4-FFF2-40B4-BE49-F238E27FC236}">
                <a16:creationId xmlns:a16="http://schemas.microsoft.com/office/drawing/2014/main" id="{8E10FF6D-DB8A-21BD-C4F3-00D0FB08F6E1}"/>
              </a:ext>
            </a:extLst>
          </p:cNvPr>
          <p:cNvSpPr>
            <a:spLocks noGrp="1"/>
          </p:cNvSpPr>
          <p:nvPr>
            <p:ph idx="1"/>
          </p:nvPr>
        </p:nvSpPr>
        <p:spPr>
          <a:xfrm>
            <a:off x="4226312" y="211873"/>
            <a:ext cx="7683189" cy="6512312"/>
          </a:xfrm>
        </p:spPr>
        <p:txBody>
          <a:bodyPr anchor="ctr">
            <a:normAutofit fontScale="92500" lnSpcReduction="10000"/>
          </a:bodyPr>
          <a:lstStyle/>
          <a:p>
            <a:pPr marL="0" indent="0" fontAlgn="base">
              <a:lnSpc>
                <a:spcPct val="120000"/>
              </a:lnSpc>
              <a:buNone/>
            </a:pPr>
            <a:r>
              <a:rPr lang="en-US" sz="2600" b="1" dirty="0"/>
              <a:t>Self-Assessment Questions </a:t>
            </a:r>
            <a:r>
              <a:rPr lang="en-US" sz="2600" dirty="0"/>
              <a:t> </a:t>
            </a:r>
          </a:p>
          <a:p>
            <a:pPr marL="0" indent="0" fontAlgn="base">
              <a:lnSpc>
                <a:spcPct val="120000"/>
              </a:lnSpc>
              <a:buNone/>
            </a:pPr>
            <a:r>
              <a:rPr lang="en-US" sz="1500" dirty="0"/>
              <a:t>  </a:t>
            </a:r>
          </a:p>
          <a:p>
            <a:pPr fontAlgn="base">
              <a:lnSpc>
                <a:spcPct val="120000"/>
              </a:lnSpc>
            </a:pPr>
            <a:r>
              <a:rPr lang="en-US" sz="2200" dirty="0"/>
              <a:t>Have I asked myself if AI is needed, useful, or the best tool for this particular task? What is the value / impact / risk of using an AI tool in this situation?   </a:t>
            </a:r>
          </a:p>
          <a:p>
            <a:pPr fontAlgn="base">
              <a:lnSpc>
                <a:spcPct val="120000"/>
              </a:lnSpc>
            </a:pPr>
            <a:r>
              <a:rPr lang="en-US" sz="2200" dirty="0"/>
              <a:t>Could this use or tool undermine my learning, students’ learning, or the principles of academic integrity? </a:t>
            </a:r>
          </a:p>
          <a:p>
            <a:pPr fontAlgn="base">
              <a:lnSpc>
                <a:spcPct val="120000"/>
              </a:lnSpc>
            </a:pPr>
            <a:r>
              <a:rPr lang="en-US" sz="2200" dirty="0"/>
              <a:t>Have I confirmed my prompt content does not have any copyright or privacy implications? </a:t>
            </a:r>
          </a:p>
          <a:p>
            <a:pPr fontAlgn="base">
              <a:lnSpc>
                <a:spcPct val="120000"/>
              </a:lnSpc>
            </a:pPr>
            <a:r>
              <a:rPr lang="en-US" sz="2200" dirty="0"/>
              <a:t>Have I verified the accuracy of the AI output: including any claims or references? that may reinforce bias or exclude certain communities? for accuracy of the translation? etc. </a:t>
            </a:r>
          </a:p>
          <a:p>
            <a:pPr fontAlgn="base">
              <a:lnSpc>
                <a:spcPct val="120000"/>
              </a:lnSpc>
            </a:pPr>
            <a:r>
              <a:rPr lang="en-US" sz="2200" dirty="0"/>
              <a:t>Have I clearly disclosed when AI contributed or assisted to the work? </a:t>
            </a:r>
          </a:p>
          <a:p>
            <a:pPr fontAlgn="base">
              <a:lnSpc>
                <a:spcPct val="120000"/>
              </a:lnSpc>
            </a:pPr>
            <a:r>
              <a:rPr lang="en-US" sz="2200" dirty="0"/>
              <a:t>Would others be able to reproduce or understand my process with the documentation I produced? </a:t>
            </a:r>
          </a:p>
          <a:p>
            <a:endParaRPr lang="en-CA" sz="1600" dirty="0"/>
          </a:p>
        </p:txBody>
      </p:sp>
    </p:spTree>
    <p:extLst>
      <p:ext uri="{BB962C8B-B14F-4D97-AF65-F5344CB8AC3E}">
        <p14:creationId xmlns:p14="http://schemas.microsoft.com/office/powerpoint/2010/main" val="166296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0A0690-BCB1-2AF2-3E20-2E9E99EB0C3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18568EC-A5D3-F3D9-F787-6F170492EEF7}"/>
              </a:ext>
            </a:extLst>
          </p:cNvPr>
          <p:cNvSpPr>
            <a:spLocks noGrp="1"/>
          </p:cNvSpPr>
          <p:nvPr>
            <p:ph type="title"/>
          </p:nvPr>
        </p:nvSpPr>
        <p:spPr>
          <a:xfrm>
            <a:off x="838200" y="1412488"/>
            <a:ext cx="2899189" cy="4363844"/>
          </a:xfrm>
        </p:spPr>
        <p:txBody>
          <a:bodyPr anchor="t">
            <a:normAutofit/>
          </a:bodyPr>
          <a:lstStyle/>
          <a:p>
            <a:r>
              <a:rPr lang="fr-FR" sz="3700" dirty="0">
                <a:solidFill>
                  <a:srgbClr val="FFFFFF"/>
                </a:solidFill>
              </a:rPr>
              <a:t>Se conformer aux principes institutionnels</a:t>
            </a:r>
            <a:br>
              <a:rPr lang="fr-FR" sz="3700" dirty="0">
                <a:solidFill>
                  <a:srgbClr val="FFFFFF"/>
                </a:solidFill>
              </a:rPr>
            </a:br>
            <a:br>
              <a:rPr lang="fr-FR" sz="3700" dirty="0">
                <a:solidFill>
                  <a:srgbClr val="FFFFFF"/>
                </a:solidFill>
              </a:rPr>
            </a:br>
            <a:br>
              <a:rPr lang="fr-FR" sz="3700" dirty="0">
                <a:solidFill>
                  <a:srgbClr val="FFFFFF"/>
                </a:solidFill>
              </a:rPr>
            </a:br>
            <a:r>
              <a:rPr lang="en-CA" sz="3700" dirty="0">
                <a:solidFill>
                  <a:srgbClr val="FFFFFF"/>
                </a:solidFill>
              </a:rPr>
              <a:t>Align with Institutional Principles</a:t>
            </a:r>
          </a:p>
        </p:txBody>
      </p:sp>
      <p:sp>
        <p:nvSpPr>
          <p:cNvPr id="3" name="Content Placeholder 2">
            <a:extLst>
              <a:ext uri="{FF2B5EF4-FFF2-40B4-BE49-F238E27FC236}">
                <a16:creationId xmlns:a16="http://schemas.microsoft.com/office/drawing/2014/main" id="{F6C9E44D-5C4E-D3E5-2802-AA1D805006CF}"/>
              </a:ext>
            </a:extLst>
          </p:cNvPr>
          <p:cNvSpPr>
            <a:spLocks noGrp="1"/>
          </p:cNvSpPr>
          <p:nvPr>
            <p:ph sz="half" idx="1"/>
          </p:nvPr>
        </p:nvSpPr>
        <p:spPr>
          <a:xfrm>
            <a:off x="4380856" y="586854"/>
            <a:ext cx="3749012" cy="5909480"/>
          </a:xfrm>
        </p:spPr>
        <p:txBody>
          <a:bodyPr>
            <a:normAutofit/>
          </a:bodyPr>
          <a:lstStyle/>
          <a:p>
            <a:pPr marL="0" indent="0" fontAlgn="base">
              <a:lnSpc>
                <a:spcPct val="100000"/>
              </a:lnSpc>
              <a:buNone/>
            </a:pPr>
            <a:r>
              <a:rPr lang="en-US" sz="2000" b="1" dirty="0"/>
              <a:t>6. </a:t>
            </a:r>
            <a:r>
              <a:rPr lang="fr-FR" sz="2000" b="1" dirty="0"/>
              <a:t>Respect de la vie privée</a:t>
            </a:r>
          </a:p>
          <a:p>
            <a:pPr marL="0" indent="0" fontAlgn="base">
              <a:lnSpc>
                <a:spcPct val="100000"/>
              </a:lnSpc>
              <a:buNone/>
            </a:pPr>
            <a:endParaRPr lang="fr-FR" sz="2000" b="1" i="1" dirty="0"/>
          </a:p>
          <a:p>
            <a:pPr marL="0" indent="0" fontAlgn="base">
              <a:lnSpc>
                <a:spcPct val="100000"/>
              </a:lnSpc>
              <a:buNone/>
            </a:pPr>
            <a:r>
              <a:rPr lang="fr-FR" sz="2000" i="1" dirty="0"/>
              <a:t>« Les modèles et systèmes d’IA doivent incarner la résilience tout en maintenant la confidentialité tout au long de leur cycle de vie. » </a:t>
            </a:r>
          </a:p>
          <a:p>
            <a:pPr marL="0" indent="0" fontAlgn="base">
              <a:lnSpc>
                <a:spcPct val="100000"/>
              </a:lnSpc>
              <a:buNone/>
            </a:pPr>
            <a:endParaRPr lang="fr-FR" sz="2000" i="1" dirty="0"/>
          </a:p>
          <a:p>
            <a:pPr marL="0" indent="0" fontAlgn="base">
              <a:lnSpc>
                <a:spcPct val="100000"/>
              </a:lnSpc>
              <a:buNone/>
            </a:pPr>
            <a:r>
              <a:rPr lang="fr-FR" sz="2000" i="1" dirty="0"/>
              <a:t>La Bibliothèque n’utilise que des outils d’IA générative conformes aux normes et aux protocoles institutionnels en matière de respect de la vie privée. Nous enseignerons les pratiques sécuritaires aux membres du personnel, ainsi qu’aux usagères et usagers.   </a:t>
            </a:r>
            <a:endParaRPr lang="en-US" sz="2000" dirty="0"/>
          </a:p>
        </p:txBody>
      </p:sp>
      <p:cxnSp>
        <p:nvCxnSpPr>
          <p:cNvPr id="7" name="Straight Connector 6">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95619463-2C2A-C9FD-808E-3AF33CA631CE}"/>
              </a:ext>
            </a:extLst>
          </p:cNvPr>
          <p:cNvSpPr>
            <a:spLocks noGrp="1"/>
          </p:cNvSpPr>
          <p:nvPr>
            <p:ph sz="half" idx="2"/>
          </p:nvPr>
        </p:nvSpPr>
        <p:spPr>
          <a:xfrm>
            <a:off x="8451604" y="1412489"/>
            <a:ext cx="3197701" cy="4363844"/>
          </a:xfrm>
        </p:spPr>
        <p:txBody>
          <a:bodyPr>
            <a:normAutofit/>
          </a:bodyPr>
          <a:lstStyle/>
          <a:p>
            <a:pPr marL="0" indent="0">
              <a:buNone/>
            </a:pPr>
            <a:endParaRPr lang="en-CA" sz="2000" dirty="0"/>
          </a:p>
          <a:p>
            <a:pPr>
              <a:buFont typeface="Wingdings" panose="05000000000000000000" pitchFamily="2" charset="2"/>
              <a:buChar char="Ø"/>
            </a:pPr>
            <a:r>
              <a:rPr lang="fr-FR" sz="2000" i="1" dirty="0"/>
              <a:t>Principe directeur de TI central</a:t>
            </a: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endParaRPr lang="en-US" sz="2000" dirty="0"/>
          </a:p>
          <a:p>
            <a:pPr>
              <a:buFont typeface="Wingdings" panose="05000000000000000000" pitchFamily="2" charset="2"/>
              <a:buChar char="Ø"/>
            </a:pPr>
            <a:r>
              <a:rPr lang="fr-FR" sz="2000" dirty="0"/>
              <a:t>Comment la bibliothèque se conformera au principe de TI central</a:t>
            </a:r>
            <a:endParaRPr lang="en-CA" sz="2000" dirty="0"/>
          </a:p>
        </p:txBody>
      </p:sp>
    </p:spTree>
    <p:extLst>
      <p:ext uri="{BB962C8B-B14F-4D97-AF65-F5344CB8AC3E}">
        <p14:creationId xmlns:p14="http://schemas.microsoft.com/office/powerpoint/2010/main" val="2332897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https_x003a__x002f__x002f_chatgpt_x002e_com_x002f_share_x002f_695e8b35_x002d_7fe8_x002d_8011_x002d_adbd_x002d_673ff4867688 xmlns="0e39d4eb-0854-401b-b051-e294e6622428">
      <Url xsi:nil="true"/>
      <Description xsi:nil="true"/>
    </https_x003a__x002f__x002f_chatgpt_x002e_com_x002f_share_x002f_695e8b35_x002d_7fe8_x002d_8011_x002d_adbd_x002d_673ff4867688>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3F01D7877082D49ADA7A59FAEA7F866" ma:contentTypeVersion="4" ma:contentTypeDescription="Create a new document." ma:contentTypeScope="" ma:versionID="65abff421f88107ecb6c8988f176c74c">
  <xsd:schema xmlns:xsd="http://www.w3.org/2001/XMLSchema" xmlns:xs="http://www.w3.org/2001/XMLSchema" xmlns:p="http://schemas.microsoft.com/office/2006/metadata/properties" xmlns:ns2="0e39d4eb-0854-401b-b051-e294e6622428" targetNamespace="http://schemas.microsoft.com/office/2006/metadata/properties" ma:root="true" ma:fieldsID="7350bf93c6802b9ebe8cfaba4cdaaed8" ns2:_="">
    <xsd:import namespace="0e39d4eb-0854-401b-b051-e294e662242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https_x003a__x002f__x002f_chatgpt_x002e_com_x002f_share_x002f_695e8b35_x002d_7fe8_x002d_8011_x002d_adbd_x002d_673ff4867688"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9d4eb-0854-401b-b051-e294e66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https_x003a__x002f__x002f_chatgpt_x002e_com_x002f_share_x002f_695e8b35_x002d_7fe8_x002d_8011_x002d_adbd_x002d_673ff4867688" ma:index="11" nillable="true" ma:displayName="Notes " ma:description="Link to ChatGPT refinement" ma:format="Hyperlink" ma:internalName="https_x003a__x002f__x002f_chatgpt_x002e_com_x002f_share_x002f_695e8b35_x002d_7fe8_x002d_8011_x002d_adbd_x002d_673ff4867688">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31E9E3-B87D-4CBD-8C5A-5D3ADA69D04A}">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0e39d4eb-0854-401b-b051-e294e6622428"/>
    <ds:schemaRef ds:uri="http://www.w3.org/XML/1998/namespace"/>
  </ds:schemaRefs>
</ds:datastoreItem>
</file>

<file path=customXml/itemProps2.xml><?xml version="1.0" encoding="utf-8"?>
<ds:datastoreItem xmlns:ds="http://schemas.openxmlformats.org/officeDocument/2006/customXml" ds:itemID="{697A10B8-AE2B-4A67-9135-5137E8ABA529}">
  <ds:schemaRefs>
    <ds:schemaRef ds:uri="0e39d4eb-0854-401b-b051-e294e662242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6B418B7-E2C0-4AA9-9711-38C4D7DE8F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5021</TotalTime>
  <Words>1359</Words>
  <Application>Microsoft Office PowerPoint</Application>
  <PresentationFormat>Widescreen</PresentationFormat>
  <Paragraphs>124</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Calibri</vt:lpstr>
      <vt:lpstr>Times New Roman</vt:lpstr>
      <vt:lpstr>Wingdings</vt:lpstr>
      <vt:lpstr>Office Theme</vt:lpstr>
      <vt:lpstr>Un guide pratique pour la mise en application des lignes directrices sur l’IA de la bibliothèque  A Practical Guide to Applying Library AI Guiding Principles – Liz Hayden, University of Ottawa</vt:lpstr>
      <vt:lpstr>PowerPoint Presentation</vt:lpstr>
      <vt:lpstr>Principes directeurs   Guiding Principles</vt:lpstr>
      <vt:lpstr>The Library AI Guiding Principles Practical Guide</vt:lpstr>
      <vt:lpstr>Principe no. 3 Utilisation responsable et éthique    Principle #3 Responsible and Ethical Use</vt:lpstr>
      <vt:lpstr>Responsible and Ethical Use Cont’d</vt:lpstr>
      <vt:lpstr>Responsible and Ethical Use Cont’d</vt:lpstr>
      <vt:lpstr>Responsible and Ethical Use Cont’d</vt:lpstr>
      <vt:lpstr>Se conformer aux principes institutionnels   Align with Institutional Principles</vt:lpstr>
      <vt:lpstr>Se conformer aux principes institutionnels   Align with Institutional Principles</vt:lpstr>
      <vt:lpstr>Top 14 Self-Assessment Questions</vt:lpstr>
      <vt:lpstr>Key Component: Examples</vt:lpstr>
      <vt:lpstr>Étapes de diffusion</vt:lpstr>
      <vt:lpstr>Dissemination steps</vt:lpstr>
      <vt:lpstr>Liz Hayden ehadyen@uottawa.ca </vt:lpstr>
    </vt:vector>
  </TitlesOfParts>
  <Company>University of Ottawa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Mackenzie Kathmann</dc:creator>
  <cp:lastModifiedBy>Liz Hayden</cp:lastModifiedBy>
  <cp:revision>10</cp:revision>
  <dcterms:created xsi:type="dcterms:W3CDTF">2026-02-18T17:26:23Z</dcterms:created>
  <dcterms:modified xsi:type="dcterms:W3CDTF">2026-05-12T12:24:33Z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0x01010003F01D7877082D49ADA7A59FAEA7F866</vt:lpwstr>
  </property>
</Properties>
</file>