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310" r:id="rId3"/>
    <p:sldId id="311" r:id="rId4"/>
    <p:sldId id="312" r:id="rId5"/>
    <p:sldId id="286" r:id="rId6"/>
    <p:sldId id="290" r:id="rId7"/>
    <p:sldId id="260" r:id="rId8"/>
    <p:sldId id="285" r:id="rId9"/>
    <p:sldId id="298" r:id="rId10"/>
    <p:sldId id="293" r:id="rId11"/>
    <p:sldId id="294" r:id="rId12"/>
    <p:sldId id="289" r:id="rId13"/>
    <p:sldId id="280" r:id="rId14"/>
    <p:sldId id="296" r:id="rId15"/>
    <p:sldId id="299" r:id="rId16"/>
    <p:sldId id="303" r:id="rId17"/>
    <p:sldId id="288" r:id="rId18"/>
    <p:sldId id="292" r:id="rId19"/>
    <p:sldId id="297" r:id="rId20"/>
    <p:sldId id="304" r:id="rId21"/>
    <p:sldId id="300" r:id="rId22"/>
    <p:sldId id="306" r:id="rId23"/>
    <p:sldId id="301" r:id="rId24"/>
    <p:sldId id="313" r:id="rId25"/>
    <p:sldId id="308" r:id="rId26"/>
    <p:sldId id="309" r:id="rId27"/>
    <p:sldId id="302" r:id="rId28"/>
    <p:sldId id="287" r:id="rId29"/>
    <p:sldId id="295" r:id="rId30"/>
    <p:sldId id="27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DFBDBA-B8F9-4580-B80A-3E71D05367FA}" v="238" dt="2026-05-13T16:59:34.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70" d="100"/>
          <a:sy n="70" d="100"/>
        </p:scale>
        <p:origin x="46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 Weaver" userId="e8eea0b9-21ea-49c8-9471-3bfaee0b9d57" providerId="ADAL" clId="{60688AEA-1EC6-48F5-BA15-E2C33BA05607}"/>
    <pc:docChg chg="undo redo custSel addSld delSld modSld sldOrd">
      <pc:chgData name="Kari Weaver" userId="e8eea0b9-21ea-49c8-9471-3bfaee0b9d57" providerId="ADAL" clId="{60688AEA-1EC6-48F5-BA15-E2C33BA05607}" dt="2026-05-13T17:00:23.624" v="13013" actId="27636"/>
      <pc:docMkLst>
        <pc:docMk/>
      </pc:docMkLst>
      <pc:sldChg chg="modSp mod">
        <pc:chgData name="Kari Weaver" userId="e8eea0b9-21ea-49c8-9471-3bfaee0b9d57" providerId="ADAL" clId="{60688AEA-1EC6-48F5-BA15-E2C33BA05607}" dt="2026-05-12T19:54:17.398" v="87" actId="20577"/>
        <pc:sldMkLst>
          <pc:docMk/>
          <pc:sldMk cId="1500421760" sldId="257"/>
        </pc:sldMkLst>
        <pc:spChg chg="mod">
          <ac:chgData name="Kari Weaver" userId="e8eea0b9-21ea-49c8-9471-3bfaee0b9d57" providerId="ADAL" clId="{60688AEA-1EC6-48F5-BA15-E2C33BA05607}" dt="2026-05-12T19:54:17.398" v="87" actId="20577"/>
          <ac:spMkLst>
            <pc:docMk/>
            <pc:sldMk cId="1500421760" sldId="257"/>
            <ac:spMk id="4" creationId="{FAE73C66-286D-07D5-32C6-B97E9D90CFDF}"/>
          </ac:spMkLst>
        </pc:spChg>
      </pc:sldChg>
      <pc:sldChg chg="modSp mod ord">
        <pc:chgData name="Kari Weaver" userId="e8eea0b9-21ea-49c8-9471-3bfaee0b9d57" providerId="ADAL" clId="{60688AEA-1EC6-48F5-BA15-E2C33BA05607}" dt="2026-05-13T12:21:39.556" v="8028" actId="20577"/>
        <pc:sldMkLst>
          <pc:docMk/>
          <pc:sldMk cId="1569775570" sldId="260"/>
        </pc:sldMkLst>
        <pc:spChg chg="mod">
          <ac:chgData name="Kari Weaver" userId="e8eea0b9-21ea-49c8-9471-3bfaee0b9d57" providerId="ADAL" clId="{60688AEA-1EC6-48F5-BA15-E2C33BA05607}" dt="2026-05-12T19:57:21.897" v="194" actId="20577"/>
          <ac:spMkLst>
            <pc:docMk/>
            <pc:sldMk cId="1569775570" sldId="260"/>
            <ac:spMk id="4" creationId="{77E3EC18-9A0D-32CE-AA29-C000A7A0884A}"/>
          </ac:spMkLst>
        </pc:spChg>
        <pc:spChg chg="mod">
          <ac:chgData name="Kari Weaver" userId="e8eea0b9-21ea-49c8-9471-3bfaee0b9d57" providerId="ADAL" clId="{60688AEA-1EC6-48F5-BA15-E2C33BA05607}" dt="2026-05-13T12:21:39.556" v="8028" actId="20577"/>
          <ac:spMkLst>
            <pc:docMk/>
            <pc:sldMk cId="1569775570" sldId="260"/>
            <ac:spMk id="5" creationId="{08BE35C6-7799-48BF-8688-4F979E204C85}"/>
          </ac:spMkLst>
        </pc:spChg>
      </pc:sldChg>
      <pc:sldChg chg="modSp mod">
        <pc:chgData name="Kari Weaver" userId="e8eea0b9-21ea-49c8-9471-3bfaee0b9d57" providerId="ADAL" clId="{60688AEA-1EC6-48F5-BA15-E2C33BA05607}" dt="2026-05-13T11:50:21.670" v="7287" actId="1076"/>
        <pc:sldMkLst>
          <pc:docMk/>
          <pc:sldMk cId="2665380463" sldId="276"/>
        </pc:sldMkLst>
        <pc:spChg chg="mod">
          <ac:chgData name="Kari Weaver" userId="e8eea0b9-21ea-49c8-9471-3bfaee0b9d57" providerId="ADAL" clId="{60688AEA-1EC6-48F5-BA15-E2C33BA05607}" dt="2026-05-13T11:50:21.670" v="7287" actId="1076"/>
          <ac:spMkLst>
            <pc:docMk/>
            <pc:sldMk cId="2665380463" sldId="276"/>
            <ac:spMk id="3" creationId="{C0CE9FD5-CBFE-3BA4-8AA4-5838B3ED0409}"/>
          </ac:spMkLst>
        </pc:spChg>
      </pc:sldChg>
      <pc:sldChg chg="addSp delSp modSp mod">
        <pc:chgData name="Kari Weaver" userId="e8eea0b9-21ea-49c8-9471-3bfaee0b9d57" providerId="ADAL" clId="{60688AEA-1EC6-48F5-BA15-E2C33BA05607}" dt="2026-05-13T16:45:26.213" v="12927" actId="1076"/>
        <pc:sldMkLst>
          <pc:docMk/>
          <pc:sldMk cId="1494439172" sldId="280"/>
        </pc:sldMkLst>
        <pc:spChg chg="mod">
          <ac:chgData name="Kari Weaver" userId="e8eea0b9-21ea-49c8-9471-3bfaee0b9d57" providerId="ADAL" clId="{60688AEA-1EC6-48F5-BA15-E2C33BA05607}" dt="2026-05-12T20:13:25.220" v="415" actId="20577"/>
          <ac:spMkLst>
            <pc:docMk/>
            <pc:sldMk cId="1494439172" sldId="280"/>
            <ac:spMk id="2" creationId="{E18053F1-FB74-EE86-E742-C4EDFFA1C54C}"/>
          </ac:spMkLst>
        </pc:spChg>
        <pc:spChg chg="mod">
          <ac:chgData name="Kari Weaver" userId="e8eea0b9-21ea-49c8-9471-3bfaee0b9d57" providerId="ADAL" clId="{60688AEA-1EC6-48F5-BA15-E2C33BA05607}" dt="2026-05-13T14:36:35.041" v="9229" actId="20577"/>
          <ac:spMkLst>
            <pc:docMk/>
            <pc:sldMk cId="1494439172" sldId="280"/>
            <ac:spMk id="3" creationId="{8F7838B7-F69D-E66F-09A3-442BFC48DB80}"/>
          </ac:spMkLst>
        </pc:spChg>
        <pc:spChg chg="add">
          <ac:chgData name="Kari Weaver" userId="e8eea0b9-21ea-49c8-9471-3bfaee0b9d57" providerId="ADAL" clId="{60688AEA-1EC6-48F5-BA15-E2C33BA05607}" dt="2026-05-12T20:15:45.775" v="442"/>
          <ac:spMkLst>
            <pc:docMk/>
            <pc:sldMk cId="1494439172" sldId="280"/>
            <ac:spMk id="4" creationId="{7999FB20-C54C-788F-D8FC-89CF257555B2}"/>
          </ac:spMkLst>
        </pc:spChg>
        <pc:spChg chg="add del mod">
          <ac:chgData name="Kari Weaver" userId="e8eea0b9-21ea-49c8-9471-3bfaee0b9d57" providerId="ADAL" clId="{60688AEA-1EC6-48F5-BA15-E2C33BA05607}" dt="2026-05-12T20:16:01.360" v="444" actId="478"/>
          <ac:spMkLst>
            <pc:docMk/>
            <pc:sldMk cId="1494439172" sldId="280"/>
            <ac:spMk id="5" creationId="{0283C7AB-151C-2780-5441-A005570FCA9F}"/>
          </ac:spMkLst>
        </pc:spChg>
        <pc:spChg chg="add del mod">
          <ac:chgData name="Kari Weaver" userId="e8eea0b9-21ea-49c8-9471-3bfaee0b9d57" providerId="ADAL" clId="{60688AEA-1EC6-48F5-BA15-E2C33BA05607}" dt="2026-05-12T20:16:06.744" v="446" actId="478"/>
          <ac:spMkLst>
            <pc:docMk/>
            <pc:sldMk cId="1494439172" sldId="280"/>
            <ac:spMk id="6" creationId="{062ABEF7-91DE-E231-2C17-FC371B9E085A}"/>
          </ac:spMkLst>
        </pc:spChg>
        <pc:spChg chg="add mod">
          <ac:chgData name="Kari Weaver" userId="e8eea0b9-21ea-49c8-9471-3bfaee0b9d57" providerId="ADAL" clId="{60688AEA-1EC6-48F5-BA15-E2C33BA05607}" dt="2026-05-13T16:45:26.213" v="12927" actId="1076"/>
          <ac:spMkLst>
            <pc:docMk/>
            <pc:sldMk cId="1494439172" sldId="280"/>
            <ac:spMk id="9" creationId="{08ADD4AC-0B4E-FAD5-7031-FDD0D185BD2A}"/>
          </ac:spMkLst>
        </pc:spChg>
        <pc:picChg chg="add mod">
          <ac:chgData name="Kari Weaver" userId="e8eea0b9-21ea-49c8-9471-3bfaee0b9d57" providerId="ADAL" clId="{60688AEA-1EC6-48F5-BA15-E2C33BA05607}" dt="2026-05-13T15:05:48.710" v="12015" actId="962"/>
          <ac:picMkLst>
            <pc:docMk/>
            <pc:sldMk cId="1494439172" sldId="280"/>
            <ac:picMk id="8" creationId="{C0C10A0A-4A83-43B0-C9FA-EE58E89C1CBA}"/>
          </ac:picMkLst>
        </pc:picChg>
      </pc:sldChg>
      <pc:sldChg chg="addSp delSp modSp mod">
        <pc:chgData name="Kari Weaver" userId="e8eea0b9-21ea-49c8-9471-3bfaee0b9d57" providerId="ADAL" clId="{60688AEA-1EC6-48F5-BA15-E2C33BA05607}" dt="2026-05-13T16:43:18.211" v="12913" actId="26606"/>
        <pc:sldMkLst>
          <pc:docMk/>
          <pc:sldMk cId="2776361569" sldId="285"/>
        </pc:sldMkLst>
        <pc:spChg chg="mod">
          <ac:chgData name="Kari Weaver" userId="e8eea0b9-21ea-49c8-9471-3bfaee0b9d57" providerId="ADAL" clId="{60688AEA-1EC6-48F5-BA15-E2C33BA05607}" dt="2026-05-13T16:43:18.211" v="12913" actId="26606"/>
          <ac:spMkLst>
            <pc:docMk/>
            <pc:sldMk cId="2776361569" sldId="285"/>
            <ac:spMk id="2" creationId="{E6A84C99-27A0-B0A7-6A67-ACEEAC92286C}"/>
          </ac:spMkLst>
        </pc:spChg>
        <pc:spChg chg="del mod">
          <ac:chgData name="Kari Weaver" userId="e8eea0b9-21ea-49c8-9471-3bfaee0b9d57" providerId="ADAL" clId="{60688AEA-1EC6-48F5-BA15-E2C33BA05607}" dt="2026-05-13T16:43:18.211" v="12913" actId="26606"/>
          <ac:spMkLst>
            <pc:docMk/>
            <pc:sldMk cId="2776361569" sldId="285"/>
            <ac:spMk id="3" creationId="{C3A30127-68B7-9529-5C0A-C105821F9B53}"/>
          </ac:spMkLst>
        </pc:spChg>
        <pc:graphicFrameChg chg="add del mod">
          <ac:chgData name="Kari Weaver" userId="e8eea0b9-21ea-49c8-9471-3bfaee0b9d57" providerId="ADAL" clId="{60688AEA-1EC6-48F5-BA15-E2C33BA05607}" dt="2026-05-12T19:56:50.559" v="139" actId="478"/>
          <ac:graphicFrameMkLst>
            <pc:docMk/>
            <pc:sldMk cId="2776361569" sldId="285"/>
            <ac:graphicFrameMk id="4" creationId="{C080828A-8287-4EB5-CC12-019D126A4577}"/>
          </ac:graphicFrameMkLst>
        </pc:graphicFrameChg>
        <pc:graphicFrameChg chg="add del mod">
          <ac:chgData name="Kari Weaver" userId="e8eea0b9-21ea-49c8-9471-3bfaee0b9d57" providerId="ADAL" clId="{60688AEA-1EC6-48F5-BA15-E2C33BA05607}" dt="2026-05-12T20:03:36.147" v="279" actId="478"/>
          <ac:graphicFrameMkLst>
            <pc:docMk/>
            <pc:sldMk cId="2776361569" sldId="285"/>
            <ac:graphicFrameMk id="5" creationId="{69D0F9D8-8FD8-DDA8-AF82-C9B2FDB658F5}"/>
          </ac:graphicFrameMkLst>
        </pc:graphicFrameChg>
        <pc:graphicFrameChg chg="add del mod">
          <ac:chgData name="Kari Weaver" userId="e8eea0b9-21ea-49c8-9471-3bfaee0b9d57" providerId="ADAL" clId="{60688AEA-1EC6-48F5-BA15-E2C33BA05607}" dt="2026-05-12T20:03:33.322" v="278" actId="478"/>
          <ac:graphicFrameMkLst>
            <pc:docMk/>
            <pc:sldMk cId="2776361569" sldId="285"/>
            <ac:graphicFrameMk id="6" creationId="{5BBD376E-A746-340B-D4B7-A67F4CFDA371}"/>
          </ac:graphicFrameMkLst>
        </pc:graphicFrameChg>
        <pc:graphicFrameChg chg="add">
          <ac:chgData name="Kari Weaver" userId="e8eea0b9-21ea-49c8-9471-3bfaee0b9d57" providerId="ADAL" clId="{60688AEA-1EC6-48F5-BA15-E2C33BA05607}" dt="2026-05-13T16:43:18.211" v="12913" actId="26606"/>
          <ac:graphicFrameMkLst>
            <pc:docMk/>
            <pc:sldMk cId="2776361569" sldId="285"/>
            <ac:graphicFrameMk id="7" creationId="{FD1F0864-6CCB-344D-25C2-09C5E6C05824}"/>
          </ac:graphicFrameMkLst>
        </pc:graphicFrameChg>
      </pc:sldChg>
      <pc:sldChg chg="addSp delSp modSp mod ord">
        <pc:chgData name="Kari Weaver" userId="e8eea0b9-21ea-49c8-9471-3bfaee0b9d57" providerId="ADAL" clId="{60688AEA-1EC6-48F5-BA15-E2C33BA05607}" dt="2026-05-13T15:01:36.744" v="10958" actId="962"/>
        <pc:sldMkLst>
          <pc:docMk/>
          <pc:sldMk cId="2539314683" sldId="286"/>
        </pc:sldMkLst>
        <pc:spChg chg="mod">
          <ac:chgData name="Kari Weaver" userId="e8eea0b9-21ea-49c8-9471-3bfaee0b9d57" providerId="ADAL" clId="{60688AEA-1EC6-48F5-BA15-E2C33BA05607}" dt="2026-05-12T19:57:47.563" v="229" actId="20577"/>
          <ac:spMkLst>
            <pc:docMk/>
            <pc:sldMk cId="2539314683" sldId="286"/>
            <ac:spMk id="2" creationId="{DA021BD1-2BBA-0A4B-9B9C-9ACE42416F2F}"/>
          </ac:spMkLst>
        </pc:spChg>
        <pc:spChg chg="del">
          <ac:chgData name="Kari Weaver" userId="e8eea0b9-21ea-49c8-9471-3bfaee0b9d57" providerId="ADAL" clId="{60688AEA-1EC6-48F5-BA15-E2C33BA05607}" dt="2026-05-12T20:01:28.155" v="231" actId="478"/>
          <ac:spMkLst>
            <pc:docMk/>
            <pc:sldMk cId="2539314683" sldId="286"/>
            <ac:spMk id="3" creationId="{73F0BCDE-2D05-436D-4CB4-7E6A0D6AEB63}"/>
          </ac:spMkLst>
        </pc:spChg>
        <pc:spChg chg="add del mod">
          <ac:chgData name="Kari Weaver" userId="e8eea0b9-21ea-49c8-9471-3bfaee0b9d57" providerId="ADAL" clId="{60688AEA-1EC6-48F5-BA15-E2C33BA05607}" dt="2026-05-12T20:01:30.797" v="232" actId="478"/>
          <ac:spMkLst>
            <pc:docMk/>
            <pc:sldMk cId="2539314683" sldId="286"/>
            <ac:spMk id="7" creationId="{3286341E-3D0D-A737-1009-B0D08AF55C7F}"/>
          </ac:spMkLst>
        </pc:spChg>
        <pc:spChg chg="add mod">
          <ac:chgData name="Kari Weaver" userId="e8eea0b9-21ea-49c8-9471-3bfaee0b9d57" providerId="ADAL" clId="{60688AEA-1EC6-48F5-BA15-E2C33BA05607}" dt="2026-05-12T20:03:01.426" v="275" actId="20577"/>
          <ac:spMkLst>
            <pc:docMk/>
            <pc:sldMk cId="2539314683" sldId="286"/>
            <ac:spMk id="8" creationId="{DBCF18CA-DCC2-0BF8-20FB-682C18ACDA02}"/>
          </ac:spMkLst>
        </pc:spChg>
        <pc:picChg chg="add mod">
          <ac:chgData name="Kari Weaver" userId="e8eea0b9-21ea-49c8-9471-3bfaee0b9d57" providerId="ADAL" clId="{60688AEA-1EC6-48F5-BA15-E2C33BA05607}" dt="2026-05-13T15:01:36.744" v="10958" actId="962"/>
          <ac:picMkLst>
            <pc:docMk/>
            <pc:sldMk cId="2539314683" sldId="286"/>
            <ac:picMk id="5" creationId="{0D940BCF-56B7-2A6E-50E1-894CCB74756A}"/>
          </ac:picMkLst>
        </pc:picChg>
      </pc:sldChg>
      <pc:sldChg chg="modSp mod">
        <pc:chgData name="Kari Weaver" userId="e8eea0b9-21ea-49c8-9471-3bfaee0b9d57" providerId="ADAL" clId="{60688AEA-1EC6-48F5-BA15-E2C33BA05607}" dt="2026-05-13T17:00:23.624" v="13013" actId="27636"/>
        <pc:sldMkLst>
          <pc:docMk/>
          <pc:sldMk cId="3476802071" sldId="287"/>
        </pc:sldMkLst>
        <pc:spChg chg="mod">
          <ac:chgData name="Kari Weaver" userId="e8eea0b9-21ea-49c8-9471-3bfaee0b9d57" providerId="ADAL" clId="{60688AEA-1EC6-48F5-BA15-E2C33BA05607}" dt="2026-05-13T17:00:23.624" v="13013" actId="27636"/>
          <ac:spMkLst>
            <pc:docMk/>
            <pc:sldMk cId="3476802071" sldId="287"/>
            <ac:spMk id="3" creationId="{831329B3-BA83-58D7-F822-6EBC509211C4}"/>
          </ac:spMkLst>
        </pc:spChg>
      </pc:sldChg>
      <pc:sldChg chg="del">
        <pc:chgData name="Kari Weaver" userId="e8eea0b9-21ea-49c8-9471-3bfaee0b9d57" providerId="ADAL" clId="{60688AEA-1EC6-48F5-BA15-E2C33BA05607}" dt="2026-05-12T19:54:23.659" v="88" actId="47"/>
        <pc:sldMkLst>
          <pc:docMk/>
          <pc:sldMk cId="403000083" sldId="288"/>
        </pc:sldMkLst>
      </pc:sldChg>
      <pc:sldChg chg="addSp modSp new mod">
        <pc:chgData name="Kari Weaver" userId="e8eea0b9-21ea-49c8-9471-3bfaee0b9d57" providerId="ADAL" clId="{60688AEA-1EC6-48F5-BA15-E2C33BA05607}" dt="2026-05-13T16:46:45" v="12961" actId="1076"/>
        <pc:sldMkLst>
          <pc:docMk/>
          <pc:sldMk cId="1962305874" sldId="288"/>
        </pc:sldMkLst>
        <pc:spChg chg="mod">
          <ac:chgData name="Kari Weaver" userId="e8eea0b9-21ea-49c8-9471-3bfaee0b9d57" providerId="ADAL" clId="{60688AEA-1EC6-48F5-BA15-E2C33BA05607}" dt="2026-05-12T20:20:01.894" v="661" actId="20577"/>
          <ac:spMkLst>
            <pc:docMk/>
            <pc:sldMk cId="1962305874" sldId="288"/>
            <ac:spMk id="2" creationId="{5D603196-B3F1-ACAD-8A91-B7FC970924B7}"/>
          </ac:spMkLst>
        </pc:spChg>
        <pc:spChg chg="mod">
          <ac:chgData name="Kari Weaver" userId="e8eea0b9-21ea-49c8-9471-3bfaee0b9d57" providerId="ADAL" clId="{60688AEA-1EC6-48F5-BA15-E2C33BA05607}" dt="2026-05-13T13:45:14.766" v="8138" actId="20577"/>
          <ac:spMkLst>
            <pc:docMk/>
            <pc:sldMk cId="1962305874" sldId="288"/>
            <ac:spMk id="3" creationId="{B4480CFB-CCDB-0308-D0FF-345D9199E8A1}"/>
          </ac:spMkLst>
        </pc:spChg>
        <pc:spChg chg="add mod">
          <ac:chgData name="Kari Weaver" userId="e8eea0b9-21ea-49c8-9471-3bfaee0b9d57" providerId="ADAL" clId="{60688AEA-1EC6-48F5-BA15-E2C33BA05607}" dt="2026-05-13T16:46:45" v="12961" actId="1076"/>
          <ac:spMkLst>
            <pc:docMk/>
            <pc:sldMk cId="1962305874" sldId="288"/>
            <ac:spMk id="6" creationId="{51EAF8A0-9BE7-BCA7-9ACA-C1F483CA3D6D}"/>
          </ac:spMkLst>
        </pc:spChg>
        <pc:picChg chg="add mod">
          <ac:chgData name="Kari Weaver" userId="e8eea0b9-21ea-49c8-9471-3bfaee0b9d57" providerId="ADAL" clId="{60688AEA-1EC6-48F5-BA15-E2C33BA05607}" dt="2026-05-13T15:06:01.027" v="12018" actId="962"/>
          <ac:picMkLst>
            <pc:docMk/>
            <pc:sldMk cId="1962305874" sldId="288"/>
            <ac:picMk id="5" creationId="{C295C3CF-2143-4241-5E8F-3A21C8DCDC4E}"/>
          </ac:picMkLst>
        </pc:picChg>
      </pc:sldChg>
      <pc:sldChg chg="modSp new mod">
        <pc:chgData name="Kari Weaver" userId="e8eea0b9-21ea-49c8-9471-3bfaee0b9d57" providerId="ADAL" clId="{60688AEA-1EC6-48F5-BA15-E2C33BA05607}" dt="2026-05-12T20:26:18.437" v="898" actId="20577"/>
        <pc:sldMkLst>
          <pc:docMk/>
          <pc:sldMk cId="3460756968" sldId="289"/>
        </pc:sldMkLst>
        <pc:spChg chg="mod">
          <ac:chgData name="Kari Weaver" userId="e8eea0b9-21ea-49c8-9471-3bfaee0b9d57" providerId="ADAL" clId="{60688AEA-1EC6-48F5-BA15-E2C33BA05607}" dt="2026-05-12T20:26:18.437" v="898" actId="20577"/>
          <ac:spMkLst>
            <pc:docMk/>
            <pc:sldMk cId="3460756968" sldId="289"/>
            <ac:spMk id="2" creationId="{DC09EE10-E14F-473A-6D0E-115A4A87D72A}"/>
          </ac:spMkLst>
        </pc:spChg>
      </pc:sldChg>
      <pc:sldChg chg="addSp delSp modSp new mod ord modClrScheme chgLayout">
        <pc:chgData name="Kari Weaver" userId="e8eea0b9-21ea-49c8-9471-3bfaee0b9d57" providerId="ADAL" clId="{60688AEA-1EC6-48F5-BA15-E2C33BA05607}" dt="2026-05-13T14:34:08.123" v="9195"/>
        <pc:sldMkLst>
          <pc:docMk/>
          <pc:sldMk cId="3077389002" sldId="290"/>
        </pc:sldMkLst>
        <pc:spChg chg="mod ord">
          <ac:chgData name="Kari Weaver" userId="e8eea0b9-21ea-49c8-9471-3bfaee0b9d57" providerId="ADAL" clId="{60688AEA-1EC6-48F5-BA15-E2C33BA05607}" dt="2026-05-13T01:29:54.003" v="948" actId="700"/>
          <ac:spMkLst>
            <pc:docMk/>
            <pc:sldMk cId="3077389002" sldId="290"/>
            <ac:spMk id="2" creationId="{4B7DC60F-1430-BED7-3FD1-BA7697DB2D60}"/>
          </ac:spMkLst>
        </pc:spChg>
        <pc:spChg chg="mod ord">
          <ac:chgData name="Kari Weaver" userId="e8eea0b9-21ea-49c8-9471-3bfaee0b9d57" providerId="ADAL" clId="{60688AEA-1EC6-48F5-BA15-E2C33BA05607}" dt="2026-05-13T01:31:01.900" v="978" actId="1076"/>
          <ac:spMkLst>
            <pc:docMk/>
            <pc:sldMk cId="3077389002" sldId="290"/>
            <ac:spMk id="3" creationId="{FB9778E0-6B01-6DF2-74AF-4D14CCEDABC2}"/>
          </ac:spMkLst>
        </pc:spChg>
        <pc:spChg chg="add mod ord">
          <ac:chgData name="Kari Weaver" userId="e8eea0b9-21ea-49c8-9471-3bfaee0b9d57" providerId="ADAL" clId="{60688AEA-1EC6-48F5-BA15-E2C33BA05607}" dt="2026-05-13T01:31:46.911" v="1006" actId="20577"/>
          <ac:spMkLst>
            <pc:docMk/>
            <pc:sldMk cId="3077389002" sldId="290"/>
            <ac:spMk id="4" creationId="{E60986D8-D428-8E07-FEC5-6D6716723EE0}"/>
          </ac:spMkLst>
        </pc:spChg>
        <pc:spChg chg="add mod">
          <ac:chgData name="Kari Weaver" userId="e8eea0b9-21ea-49c8-9471-3bfaee0b9d57" providerId="ADAL" clId="{60688AEA-1EC6-48F5-BA15-E2C33BA05607}" dt="2026-05-13T01:31:36.682" v="1000" actId="20577"/>
          <ac:spMkLst>
            <pc:docMk/>
            <pc:sldMk cId="3077389002" sldId="290"/>
            <ac:spMk id="5" creationId="{885B1AC9-8A28-C509-410D-1E76BD938DCF}"/>
          </ac:spMkLst>
        </pc:spChg>
        <pc:spChg chg="add del">
          <ac:chgData name="Kari Weaver" userId="e8eea0b9-21ea-49c8-9471-3bfaee0b9d57" providerId="ADAL" clId="{60688AEA-1EC6-48F5-BA15-E2C33BA05607}" dt="2026-05-13T02:52:00.092" v="1599" actId="22"/>
          <ac:spMkLst>
            <pc:docMk/>
            <pc:sldMk cId="3077389002" sldId="290"/>
            <ac:spMk id="7" creationId="{729264F4-8AB1-9D1E-A244-C67739B9A064}"/>
          </ac:spMkLst>
        </pc:spChg>
      </pc:sldChg>
      <pc:sldChg chg="modSp add del mod ord">
        <pc:chgData name="Kari Weaver" userId="e8eea0b9-21ea-49c8-9471-3bfaee0b9d57" providerId="ADAL" clId="{60688AEA-1EC6-48F5-BA15-E2C33BA05607}" dt="2026-05-13T03:05:28.892" v="2011" actId="47"/>
        <pc:sldMkLst>
          <pc:docMk/>
          <pc:sldMk cId="2100094284" sldId="291"/>
        </pc:sldMkLst>
        <pc:spChg chg="mod">
          <ac:chgData name="Kari Weaver" userId="e8eea0b9-21ea-49c8-9471-3bfaee0b9d57" providerId="ADAL" clId="{60688AEA-1EC6-48F5-BA15-E2C33BA05607}" dt="2026-05-13T01:36:45.236" v="1258" actId="14100"/>
          <ac:spMkLst>
            <pc:docMk/>
            <pc:sldMk cId="2100094284" sldId="291"/>
            <ac:spMk id="3" creationId="{564EB448-F470-A68E-3629-7A8539E400EB}"/>
          </ac:spMkLst>
        </pc:spChg>
        <pc:spChg chg="mod">
          <ac:chgData name="Kari Weaver" userId="e8eea0b9-21ea-49c8-9471-3bfaee0b9d57" providerId="ADAL" clId="{60688AEA-1EC6-48F5-BA15-E2C33BA05607}" dt="2026-05-13T01:36:34.314" v="1256" actId="20577"/>
          <ac:spMkLst>
            <pc:docMk/>
            <pc:sldMk cId="2100094284" sldId="291"/>
            <ac:spMk id="4" creationId="{F6382629-F3A9-1646-6554-1E42B6EBA5A5}"/>
          </ac:spMkLst>
        </pc:spChg>
      </pc:sldChg>
      <pc:sldChg chg="modSp add mod ord">
        <pc:chgData name="Kari Weaver" userId="e8eea0b9-21ea-49c8-9471-3bfaee0b9d57" providerId="ADAL" clId="{60688AEA-1EC6-48F5-BA15-E2C33BA05607}" dt="2026-05-13T16:46:54.571" v="12970" actId="20577"/>
        <pc:sldMkLst>
          <pc:docMk/>
          <pc:sldMk cId="804504257" sldId="292"/>
        </pc:sldMkLst>
        <pc:spChg chg="mod">
          <ac:chgData name="Kari Weaver" userId="e8eea0b9-21ea-49c8-9471-3bfaee0b9d57" providerId="ADAL" clId="{60688AEA-1EC6-48F5-BA15-E2C33BA05607}" dt="2026-05-13T16:46:54.571" v="12970" actId="20577"/>
          <ac:spMkLst>
            <pc:docMk/>
            <pc:sldMk cId="804504257" sldId="292"/>
            <ac:spMk id="2" creationId="{6AC60732-DDEF-205A-A46D-1C970C876789}"/>
          </ac:spMkLst>
        </pc:spChg>
        <pc:spChg chg="mod">
          <ac:chgData name="Kari Weaver" userId="e8eea0b9-21ea-49c8-9471-3bfaee0b9d57" providerId="ADAL" clId="{60688AEA-1EC6-48F5-BA15-E2C33BA05607}" dt="2026-05-13T03:06:00.335" v="2013" actId="113"/>
          <ac:spMkLst>
            <pc:docMk/>
            <pc:sldMk cId="804504257" sldId="292"/>
            <ac:spMk id="3" creationId="{45F8DF4F-031D-4AEF-255F-1AE387D43843}"/>
          </ac:spMkLst>
        </pc:spChg>
        <pc:spChg chg="mod">
          <ac:chgData name="Kari Weaver" userId="e8eea0b9-21ea-49c8-9471-3bfaee0b9d57" providerId="ADAL" clId="{60688AEA-1EC6-48F5-BA15-E2C33BA05607}" dt="2026-05-13T03:05:56.461" v="2012" actId="113"/>
          <ac:spMkLst>
            <pc:docMk/>
            <pc:sldMk cId="804504257" sldId="292"/>
            <ac:spMk id="4" creationId="{4876783C-AD28-4343-6910-6ABD87788337}"/>
          </ac:spMkLst>
        </pc:spChg>
      </pc:sldChg>
      <pc:sldChg chg="addSp delSp modSp add mod ord">
        <pc:chgData name="Kari Weaver" userId="e8eea0b9-21ea-49c8-9471-3bfaee0b9d57" providerId="ADAL" clId="{60688AEA-1EC6-48F5-BA15-E2C33BA05607}" dt="2026-05-13T16:44:16.184" v="12921" actId="1076"/>
        <pc:sldMkLst>
          <pc:docMk/>
          <pc:sldMk cId="2223263355" sldId="293"/>
        </pc:sldMkLst>
        <pc:spChg chg="mod">
          <ac:chgData name="Kari Weaver" userId="e8eea0b9-21ea-49c8-9471-3bfaee0b9d57" providerId="ADAL" clId="{60688AEA-1EC6-48F5-BA15-E2C33BA05607}" dt="2026-05-13T16:44:16.184" v="12921" actId="1076"/>
          <ac:spMkLst>
            <pc:docMk/>
            <pc:sldMk cId="2223263355" sldId="293"/>
            <ac:spMk id="2" creationId="{ACB1B55C-6DE3-DAEB-B0E1-84B4E08963C6}"/>
          </ac:spMkLst>
        </pc:spChg>
        <pc:spChg chg="del mod">
          <ac:chgData name="Kari Weaver" userId="e8eea0b9-21ea-49c8-9471-3bfaee0b9d57" providerId="ADAL" clId="{60688AEA-1EC6-48F5-BA15-E2C33BA05607}" dt="2026-05-13T02:58:16.389" v="1823" actId="478"/>
          <ac:spMkLst>
            <pc:docMk/>
            <pc:sldMk cId="2223263355" sldId="293"/>
            <ac:spMk id="3" creationId="{3AEB4F0F-F99E-7EFC-EB9C-54B6E099772A}"/>
          </ac:spMkLst>
        </pc:spChg>
        <pc:spChg chg="del">
          <ac:chgData name="Kari Weaver" userId="e8eea0b9-21ea-49c8-9471-3bfaee0b9d57" providerId="ADAL" clId="{60688AEA-1EC6-48F5-BA15-E2C33BA05607}" dt="2026-05-13T02:58:14.576" v="1819" actId="478"/>
          <ac:spMkLst>
            <pc:docMk/>
            <pc:sldMk cId="2223263355" sldId="293"/>
            <ac:spMk id="4" creationId="{AFA2AD95-D40F-E1F2-0725-52C9C7915040}"/>
          </ac:spMkLst>
        </pc:spChg>
        <pc:spChg chg="mod ord">
          <ac:chgData name="Kari Weaver" userId="e8eea0b9-21ea-49c8-9471-3bfaee0b9d57" providerId="ADAL" clId="{60688AEA-1EC6-48F5-BA15-E2C33BA05607}" dt="2026-05-13T13:42:19.057" v="8128" actId="1036"/>
          <ac:spMkLst>
            <pc:docMk/>
            <pc:sldMk cId="2223263355" sldId="293"/>
            <ac:spMk id="5" creationId="{2C1452AE-1322-0C3C-48E8-C9CD9991ED61}"/>
          </ac:spMkLst>
        </pc:spChg>
        <pc:spChg chg="add del mod">
          <ac:chgData name="Kari Weaver" userId="e8eea0b9-21ea-49c8-9471-3bfaee0b9d57" providerId="ADAL" clId="{60688AEA-1EC6-48F5-BA15-E2C33BA05607}" dt="2026-05-13T02:58:17.999" v="1824" actId="478"/>
          <ac:spMkLst>
            <pc:docMk/>
            <pc:sldMk cId="2223263355" sldId="293"/>
            <ac:spMk id="7" creationId="{CDBD8EBB-2DB2-DB0E-7A69-124AF2DD4E5D}"/>
          </ac:spMkLst>
        </pc:spChg>
        <pc:spChg chg="add del mod">
          <ac:chgData name="Kari Weaver" userId="e8eea0b9-21ea-49c8-9471-3bfaee0b9d57" providerId="ADAL" clId="{60688AEA-1EC6-48F5-BA15-E2C33BA05607}" dt="2026-05-13T02:58:18.832" v="1825" actId="478"/>
          <ac:spMkLst>
            <pc:docMk/>
            <pc:sldMk cId="2223263355" sldId="293"/>
            <ac:spMk id="9" creationId="{72FA2CA3-76D5-EED3-2A73-46B4AEE47552}"/>
          </ac:spMkLst>
        </pc:spChg>
        <pc:picChg chg="add mod">
          <ac:chgData name="Kari Weaver" userId="e8eea0b9-21ea-49c8-9471-3bfaee0b9d57" providerId="ADAL" clId="{60688AEA-1EC6-48F5-BA15-E2C33BA05607}" dt="2026-05-13T15:04:03.059" v="11874" actId="962"/>
          <ac:picMkLst>
            <pc:docMk/>
            <pc:sldMk cId="2223263355" sldId="293"/>
            <ac:picMk id="11" creationId="{BDDA5CEF-69AA-3977-CF21-E48C6242C1CA}"/>
          </ac:picMkLst>
        </pc:picChg>
      </pc:sldChg>
      <pc:sldChg chg="addSp delSp modSp add mod">
        <pc:chgData name="Kari Weaver" userId="e8eea0b9-21ea-49c8-9471-3bfaee0b9d57" providerId="ADAL" clId="{60688AEA-1EC6-48F5-BA15-E2C33BA05607}" dt="2026-05-13T16:44:41.122" v="12925" actId="1035"/>
        <pc:sldMkLst>
          <pc:docMk/>
          <pc:sldMk cId="4283555011" sldId="294"/>
        </pc:sldMkLst>
        <pc:spChg chg="mod">
          <ac:chgData name="Kari Weaver" userId="e8eea0b9-21ea-49c8-9471-3bfaee0b9d57" providerId="ADAL" clId="{60688AEA-1EC6-48F5-BA15-E2C33BA05607}" dt="2026-05-13T13:43:10.281" v="8131" actId="1076"/>
          <ac:spMkLst>
            <pc:docMk/>
            <pc:sldMk cId="4283555011" sldId="294"/>
            <ac:spMk id="2" creationId="{57E5F015-A667-7958-9E04-BC985576D318}"/>
          </ac:spMkLst>
        </pc:spChg>
        <pc:spChg chg="del">
          <ac:chgData name="Kari Weaver" userId="e8eea0b9-21ea-49c8-9471-3bfaee0b9d57" providerId="ADAL" clId="{60688AEA-1EC6-48F5-BA15-E2C33BA05607}" dt="2026-05-13T02:53:57.151" v="1601" actId="478"/>
          <ac:spMkLst>
            <pc:docMk/>
            <pc:sldMk cId="4283555011" sldId="294"/>
            <ac:spMk id="3" creationId="{A7E59E48-2B5D-B57E-1AD8-6EF8104B8D54}"/>
          </ac:spMkLst>
        </pc:spChg>
        <pc:spChg chg="del">
          <ac:chgData name="Kari Weaver" userId="e8eea0b9-21ea-49c8-9471-3bfaee0b9d57" providerId="ADAL" clId="{60688AEA-1EC6-48F5-BA15-E2C33BA05607}" dt="2026-05-13T02:53:59.279" v="1602" actId="478"/>
          <ac:spMkLst>
            <pc:docMk/>
            <pc:sldMk cId="4283555011" sldId="294"/>
            <ac:spMk id="4" creationId="{576EB273-7945-0999-DC16-7BD1CE7F473A}"/>
          </ac:spMkLst>
        </pc:spChg>
        <pc:spChg chg="mod">
          <ac:chgData name="Kari Weaver" userId="e8eea0b9-21ea-49c8-9471-3bfaee0b9d57" providerId="ADAL" clId="{60688AEA-1EC6-48F5-BA15-E2C33BA05607}" dt="2026-05-13T03:01:01.916" v="1907" actId="1076"/>
          <ac:spMkLst>
            <pc:docMk/>
            <pc:sldMk cId="4283555011" sldId="294"/>
            <ac:spMk id="5" creationId="{4365ECB3-824B-9F88-5A85-0CC217127788}"/>
          </ac:spMkLst>
        </pc:spChg>
        <pc:spChg chg="add del mod">
          <ac:chgData name="Kari Weaver" userId="e8eea0b9-21ea-49c8-9471-3bfaee0b9d57" providerId="ADAL" clId="{60688AEA-1EC6-48F5-BA15-E2C33BA05607}" dt="2026-05-13T02:54:07.083" v="1604" actId="478"/>
          <ac:spMkLst>
            <pc:docMk/>
            <pc:sldMk cId="4283555011" sldId="294"/>
            <ac:spMk id="7" creationId="{656158D5-71F1-4A57-CDB7-8CE48927DCD6}"/>
          </ac:spMkLst>
        </pc:spChg>
        <pc:spChg chg="add del mod">
          <ac:chgData name="Kari Weaver" userId="e8eea0b9-21ea-49c8-9471-3bfaee0b9d57" providerId="ADAL" clId="{60688AEA-1EC6-48F5-BA15-E2C33BA05607}" dt="2026-05-13T02:54:06.095" v="1603" actId="478"/>
          <ac:spMkLst>
            <pc:docMk/>
            <pc:sldMk cId="4283555011" sldId="294"/>
            <ac:spMk id="9" creationId="{42D52FCD-4349-F6B7-7A0F-89D4414B8CA5}"/>
          </ac:spMkLst>
        </pc:spChg>
        <pc:spChg chg="add mod">
          <ac:chgData name="Kari Weaver" userId="e8eea0b9-21ea-49c8-9471-3bfaee0b9d57" providerId="ADAL" clId="{60688AEA-1EC6-48F5-BA15-E2C33BA05607}" dt="2026-05-13T03:00:49.802" v="1906" actId="14100"/>
          <ac:spMkLst>
            <pc:docMk/>
            <pc:sldMk cId="4283555011" sldId="294"/>
            <ac:spMk id="11" creationId="{F367F0ED-308C-6AE1-D1AE-A0B92117E0DF}"/>
          </ac:spMkLst>
        </pc:spChg>
        <pc:picChg chg="add mod">
          <ac:chgData name="Kari Weaver" userId="e8eea0b9-21ea-49c8-9471-3bfaee0b9d57" providerId="ADAL" clId="{60688AEA-1EC6-48F5-BA15-E2C33BA05607}" dt="2026-05-13T16:44:41.122" v="12925" actId="1035"/>
          <ac:picMkLst>
            <pc:docMk/>
            <pc:sldMk cId="4283555011" sldId="294"/>
            <ac:picMk id="3074" creationId="{BCE89890-D01E-B06D-2EBE-2AA723AEA007}"/>
          </ac:picMkLst>
        </pc:picChg>
      </pc:sldChg>
      <pc:sldChg chg="modSp add mod">
        <pc:chgData name="Kari Weaver" userId="e8eea0b9-21ea-49c8-9471-3bfaee0b9d57" providerId="ADAL" clId="{60688AEA-1EC6-48F5-BA15-E2C33BA05607}" dt="2026-05-13T17:00:11.221" v="13011" actId="1076"/>
        <pc:sldMkLst>
          <pc:docMk/>
          <pc:sldMk cId="452257464" sldId="295"/>
        </pc:sldMkLst>
        <pc:spChg chg="mod">
          <ac:chgData name="Kari Weaver" userId="e8eea0b9-21ea-49c8-9471-3bfaee0b9d57" providerId="ADAL" clId="{60688AEA-1EC6-48F5-BA15-E2C33BA05607}" dt="2026-05-13T17:00:11.221" v="13011" actId="1076"/>
          <ac:spMkLst>
            <pc:docMk/>
            <pc:sldMk cId="452257464" sldId="295"/>
            <ac:spMk id="3" creationId="{46AD3821-0F6D-3A6C-1501-728387B3AD01}"/>
          </ac:spMkLst>
        </pc:spChg>
      </pc:sldChg>
      <pc:sldChg chg="modSp add mod">
        <pc:chgData name="Kari Weaver" userId="e8eea0b9-21ea-49c8-9471-3bfaee0b9d57" providerId="ADAL" clId="{60688AEA-1EC6-48F5-BA15-E2C33BA05607}" dt="2026-05-13T16:46:23.781" v="12959" actId="20577"/>
        <pc:sldMkLst>
          <pc:docMk/>
          <pc:sldMk cId="254917872" sldId="296"/>
        </pc:sldMkLst>
        <pc:spChg chg="mod">
          <ac:chgData name="Kari Weaver" userId="e8eea0b9-21ea-49c8-9471-3bfaee0b9d57" providerId="ADAL" clId="{60688AEA-1EC6-48F5-BA15-E2C33BA05607}" dt="2026-05-13T16:46:23.781" v="12959" actId="20577"/>
          <ac:spMkLst>
            <pc:docMk/>
            <pc:sldMk cId="254917872" sldId="296"/>
            <ac:spMk id="2" creationId="{CF464460-6332-9531-BE1B-AE70433BE16A}"/>
          </ac:spMkLst>
        </pc:spChg>
        <pc:spChg chg="mod">
          <ac:chgData name="Kari Weaver" userId="e8eea0b9-21ea-49c8-9471-3bfaee0b9d57" providerId="ADAL" clId="{60688AEA-1EC6-48F5-BA15-E2C33BA05607}" dt="2026-05-13T03:05:04.806" v="2007" actId="27636"/>
          <ac:spMkLst>
            <pc:docMk/>
            <pc:sldMk cId="254917872" sldId="296"/>
            <ac:spMk id="3" creationId="{6A17A3C6-8A89-5435-A6FC-39590639CC89}"/>
          </ac:spMkLst>
        </pc:spChg>
        <pc:spChg chg="mod">
          <ac:chgData name="Kari Weaver" userId="e8eea0b9-21ea-49c8-9471-3bfaee0b9d57" providerId="ADAL" clId="{60688AEA-1EC6-48F5-BA15-E2C33BA05607}" dt="2026-05-13T03:05:23.486" v="2010" actId="255"/>
          <ac:spMkLst>
            <pc:docMk/>
            <pc:sldMk cId="254917872" sldId="296"/>
            <ac:spMk id="4" creationId="{88518C57-B5DC-70A8-FF87-03D52E4332F5}"/>
          </ac:spMkLst>
        </pc:spChg>
      </pc:sldChg>
      <pc:sldChg chg="addSp delSp modSp add mod ord">
        <pc:chgData name="Kari Weaver" userId="e8eea0b9-21ea-49c8-9471-3bfaee0b9d57" providerId="ADAL" clId="{60688AEA-1EC6-48F5-BA15-E2C33BA05607}" dt="2026-05-13T15:06:09.291" v="12019" actId="962"/>
        <pc:sldMkLst>
          <pc:docMk/>
          <pc:sldMk cId="406329811" sldId="297"/>
        </pc:sldMkLst>
        <pc:spChg chg="mod">
          <ac:chgData name="Kari Weaver" userId="e8eea0b9-21ea-49c8-9471-3bfaee0b9d57" providerId="ADAL" clId="{60688AEA-1EC6-48F5-BA15-E2C33BA05607}" dt="2026-05-13T03:35:46.472" v="4756" actId="20577"/>
          <ac:spMkLst>
            <pc:docMk/>
            <pc:sldMk cId="406329811" sldId="297"/>
            <ac:spMk id="2" creationId="{72622FAB-A784-25A1-EB82-3259C26A2010}"/>
          </ac:spMkLst>
        </pc:spChg>
        <pc:spChg chg="mod">
          <ac:chgData name="Kari Weaver" userId="e8eea0b9-21ea-49c8-9471-3bfaee0b9d57" providerId="ADAL" clId="{60688AEA-1EC6-48F5-BA15-E2C33BA05607}" dt="2026-05-13T14:24:23.085" v="8919" actId="255"/>
          <ac:spMkLst>
            <pc:docMk/>
            <pc:sldMk cId="406329811" sldId="297"/>
            <ac:spMk id="3" creationId="{0704F1D3-8AF3-84AA-4F89-3322CF3CB723}"/>
          </ac:spMkLst>
        </pc:spChg>
        <pc:spChg chg="del">
          <ac:chgData name="Kari Weaver" userId="e8eea0b9-21ea-49c8-9471-3bfaee0b9d57" providerId="ADAL" clId="{60688AEA-1EC6-48F5-BA15-E2C33BA05607}" dt="2026-05-13T03:07:35.839" v="2151" actId="478"/>
          <ac:spMkLst>
            <pc:docMk/>
            <pc:sldMk cId="406329811" sldId="297"/>
            <ac:spMk id="4" creationId="{91F1DCE7-239A-DD7E-FBA8-A83CFBBD9FFE}"/>
          </ac:spMkLst>
        </pc:spChg>
        <pc:spChg chg="del">
          <ac:chgData name="Kari Weaver" userId="e8eea0b9-21ea-49c8-9471-3bfaee0b9d57" providerId="ADAL" clId="{60688AEA-1EC6-48F5-BA15-E2C33BA05607}" dt="2026-05-13T03:07:01.415" v="2072" actId="478"/>
          <ac:spMkLst>
            <pc:docMk/>
            <pc:sldMk cId="406329811" sldId="297"/>
            <ac:spMk id="5" creationId="{E4678CA4-0668-04DD-DB91-53DD4001DC7A}"/>
          </ac:spMkLst>
        </pc:spChg>
        <pc:spChg chg="add del mod">
          <ac:chgData name="Kari Weaver" userId="e8eea0b9-21ea-49c8-9471-3bfaee0b9d57" providerId="ADAL" clId="{60688AEA-1EC6-48F5-BA15-E2C33BA05607}" dt="2026-05-13T03:07:38.509" v="2152" actId="478"/>
          <ac:spMkLst>
            <pc:docMk/>
            <pc:sldMk cId="406329811" sldId="297"/>
            <ac:spMk id="7" creationId="{C7640FEE-DCB2-D503-8E1B-9805C1480081}"/>
          </ac:spMkLst>
        </pc:spChg>
        <pc:spChg chg="add del mod">
          <ac:chgData name="Kari Weaver" userId="e8eea0b9-21ea-49c8-9471-3bfaee0b9d57" providerId="ADAL" clId="{60688AEA-1EC6-48F5-BA15-E2C33BA05607}" dt="2026-05-13T14:07:22.824" v="8805" actId="478"/>
          <ac:spMkLst>
            <pc:docMk/>
            <pc:sldMk cId="406329811" sldId="297"/>
            <ac:spMk id="8" creationId="{042BC323-72D8-E141-C331-A1444A55E995}"/>
          </ac:spMkLst>
        </pc:spChg>
        <pc:spChg chg="add mod">
          <ac:chgData name="Kari Weaver" userId="e8eea0b9-21ea-49c8-9471-3bfaee0b9d57" providerId="ADAL" clId="{60688AEA-1EC6-48F5-BA15-E2C33BA05607}" dt="2026-05-13T14:22:30.062" v="8889"/>
          <ac:spMkLst>
            <pc:docMk/>
            <pc:sldMk cId="406329811" sldId="297"/>
            <ac:spMk id="9" creationId="{73726677-F06B-7671-5BFC-AEB03CA20AE7}"/>
          </ac:spMkLst>
        </pc:spChg>
        <pc:picChg chg="add mod">
          <ac:chgData name="Kari Weaver" userId="e8eea0b9-21ea-49c8-9471-3bfaee0b9d57" providerId="ADAL" clId="{60688AEA-1EC6-48F5-BA15-E2C33BA05607}" dt="2026-05-13T15:06:09.291" v="12019" actId="962"/>
          <ac:picMkLst>
            <pc:docMk/>
            <pc:sldMk cId="406329811" sldId="297"/>
            <ac:picMk id="11" creationId="{D6402387-CEE8-44A0-8584-F80A4DF4EE70}"/>
          </ac:picMkLst>
        </pc:picChg>
      </pc:sldChg>
      <pc:sldChg chg="addSp delSp modSp add mod">
        <pc:chgData name="Kari Weaver" userId="e8eea0b9-21ea-49c8-9471-3bfaee0b9d57" providerId="ADAL" clId="{60688AEA-1EC6-48F5-BA15-E2C33BA05607}" dt="2026-05-13T15:02:29.879" v="11268" actId="962"/>
        <pc:sldMkLst>
          <pc:docMk/>
          <pc:sldMk cId="2582487310" sldId="298"/>
        </pc:sldMkLst>
        <pc:spChg chg="mod">
          <ac:chgData name="Kari Weaver" userId="e8eea0b9-21ea-49c8-9471-3bfaee0b9d57" providerId="ADAL" clId="{60688AEA-1EC6-48F5-BA15-E2C33BA05607}" dt="2026-05-13T03:19:48.688" v="3677" actId="20577"/>
          <ac:spMkLst>
            <pc:docMk/>
            <pc:sldMk cId="2582487310" sldId="298"/>
            <ac:spMk id="2" creationId="{D3C2DC75-8C47-4CEF-C902-7119C9778076}"/>
          </ac:spMkLst>
        </pc:spChg>
        <pc:spChg chg="del">
          <ac:chgData name="Kari Weaver" userId="e8eea0b9-21ea-49c8-9471-3bfaee0b9d57" providerId="ADAL" clId="{60688AEA-1EC6-48F5-BA15-E2C33BA05607}" dt="2026-05-13T03:19:54.810" v="3678" actId="478"/>
          <ac:spMkLst>
            <pc:docMk/>
            <pc:sldMk cId="2582487310" sldId="298"/>
            <ac:spMk id="3" creationId="{D94A40CE-56D6-93E9-1ACF-C1FA0D5B85F3}"/>
          </ac:spMkLst>
        </pc:spChg>
        <pc:spChg chg="add del mod">
          <ac:chgData name="Kari Weaver" userId="e8eea0b9-21ea-49c8-9471-3bfaee0b9d57" providerId="ADAL" clId="{60688AEA-1EC6-48F5-BA15-E2C33BA05607}" dt="2026-05-13T03:19:56.537" v="3679" actId="478"/>
          <ac:spMkLst>
            <pc:docMk/>
            <pc:sldMk cId="2582487310" sldId="298"/>
            <ac:spMk id="5" creationId="{1F47DC20-750F-67CE-CEA7-F46723A2649D}"/>
          </ac:spMkLst>
        </pc:spChg>
        <pc:spChg chg="add del mod">
          <ac:chgData name="Kari Weaver" userId="e8eea0b9-21ea-49c8-9471-3bfaee0b9d57" providerId="ADAL" clId="{60688AEA-1EC6-48F5-BA15-E2C33BA05607}" dt="2026-05-13T03:27:04.522" v="4457" actId="478"/>
          <ac:spMkLst>
            <pc:docMk/>
            <pc:sldMk cId="2582487310" sldId="298"/>
            <ac:spMk id="6" creationId="{BAC2FA42-ED55-B6D4-5153-1260E28647FE}"/>
          </ac:spMkLst>
        </pc:spChg>
        <pc:spChg chg="add del mod">
          <ac:chgData name="Kari Weaver" userId="e8eea0b9-21ea-49c8-9471-3bfaee0b9d57" providerId="ADAL" clId="{60688AEA-1EC6-48F5-BA15-E2C33BA05607}" dt="2026-05-13T03:26:50.274" v="4455" actId="478"/>
          <ac:spMkLst>
            <pc:docMk/>
            <pc:sldMk cId="2582487310" sldId="298"/>
            <ac:spMk id="7" creationId="{A5795A5B-2902-1558-FD87-747848CD8394}"/>
          </ac:spMkLst>
        </pc:spChg>
        <pc:spChg chg="add mod">
          <ac:chgData name="Kari Weaver" userId="e8eea0b9-21ea-49c8-9471-3bfaee0b9d57" providerId="ADAL" clId="{60688AEA-1EC6-48F5-BA15-E2C33BA05607}" dt="2026-05-13T03:30:25.128" v="4544" actId="1076"/>
          <ac:spMkLst>
            <pc:docMk/>
            <pc:sldMk cId="2582487310" sldId="298"/>
            <ac:spMk id="10" creationId="{515426B8-FCE3-D117-F070-54B73FF55BD3}"/>
          </ac:spMkLst>
        </pc:spChg>
        <pc:spChg chg="add mod">
          <ac:chgData name="Kari Weaver" userId="e8eea0b9-21ea-49c8-9471-3bfaee0b9d57" providerId="ADAL" clId="{60688AEA-1EC6-48F5-BA15-E2C33BA05607}" dt="2026-05-13T03:30:02.823" v="4541" actId="1035"/>
          <ac:spMkLst>
            <pc:docMk/>
            <pc:sldMk cId="2582487310" sldId="298"/>
            <ac:spMk id="11" creationId="{09F060C8-208C-CD15-4FE5-E21994DCF14A}"/>
          </ac:spMkLst>
        </pc:spChg>
        <pc:spChg chg="add mod">
          <ac:chgData name="Kari Weaver" userId="e8eea0b9-21ea-49c8-9471-3bfaee0b9d57" providerId="ADAL" clId="{60688AEA-1EC6-48F5-BA15-E2C33BA05607}" dt="2026-05-13T03:31:00.333" v="4549" actId="1076"/>
          <ac:spMkLst>
            <pc:docMk/>
            <pc:sldMk cId="2582487310" sldId="298"/>
            <ac:spMk id="12" creationId="{E0119B33-C5B7-DDB7-AED8-73140EC84E15}"/>
          </ac:spMkLst>
        </pc:spChg>
        <pc:spChg chg="add mod">
          <ac:chgData name="Kari Weaver" userId="e8eea0b9-21ea-49c8-9471-3bfaee0b9d57" providerId="ADAL" clId="{60688AEA-1EC6-48F5-BA15-E2C33BA05607}" dt="2026-05-13T03:31:58.414" v="4586" actId="1076"/>
          <ac:spMkLst>
            <pc:docMk/>
            <pc:sldMk cId="2582487310" sldId="298"/>
            <ac:spMk id="13" creationId="{D6A0D89D-691B-4254-309F-DD3CF54DF1D2}"/>
          </ac:spMkLst>
        </pc:spChg>
        <pc:spChg chg="add mod">
          <ac:chgData name="Kari Weaver" userId="e8eea0b9-21ea-49c8-9471-3bfaee0b9d57" providerId="ADAL" clId="{60688AEA-1EC6-48F5-BA15-E2C33BA05607}" dt="2026-05-13T03:33:57.295" v="4738" actId="1076"/>
          <ac:spMkLst>
            <pc:docMk/>
            <pc:sldMk cId="2582487310" sldId="298"/>
            <ac:spMk id="14" creationId="{17614163-A7A4-68BF-DC39-D09BA5933E9C}"/>
          </ac:spMkLst>
        </pc:spChg>
        <pc:graphicFrameChg chg="add mod modGraphic">
          <ac:chgData name="Kari Weaver" userId="e8eea0b9-21ea-49c8-9471-3bfaee0b9d57" providerId="ADAL" clId="{60688AEA-1EC6-48F5-BA15-E2C33BA05607}" dt="2026-05-13T15:02:29.879" v="11268" actId="962"/>
          <ac:graphicFrameMkLst>
            <pc:docMk/>
            <pc:sldMk cId="2582487310" sldId="298"/>
            <ac:graphicFrameMk id="8" creationId="{57917245-6A0B-CDFC-59B1-58E484F96D67}"/>
          </ac:graphicFrameMkLst>
        </pc:graphicFrameChg>
      </pc:sldChg>
      <pc:sldChg chg="addSp delSp modSp add mod ord">
        <pc:chgData name="Kari Weaver" userId="e8eea0b9-21ea-49c8-9471-3bfaee0b9d57" providerId="ADAL" clId="{60688AEA-1EC6-48F5-BA15-E2C33BA05607}" dt="2026-05-13T16:46:00.472" v="12949" actId="20577"/>
        <pc:sldMkLst>
          <pc:docMk/>
          <pc:sldMk cId="2876886677" sldId="299"/>
        </pc:sldMkLst>
        <pc:spChg chg="mod">
          <ac:chgData name="Kari Weaver" userId="e8eea0b9-21ea-49c8-9471-3bfaee0b9d57" providerId="ADAL" clId="{60688AEA-1EC6-48F5-BA15-E2C33BA05607}" dt="2026-05-13T03:35:55.114" v="4766" actId="20577"/>
          <ac:spMkLst>
            <pc:docMk/>
            <pc:sldMk cId="2876886677" sldId="299"/>
            <ac:spMk id="2" creationId="{742CB308-465B-B624-BF48-FFAB03FF84D7}"/>
          </ac:spMkLst>
        </pc:spChg>
        <pc:spChg chg="mod">
          <ac:chgData name="Kari Weaver" userId="e8eea0b9-21ea-49c8-9471-3bfaee0b9d57" providerId="ADAL" clId="{60688AEA-1EC6-48F5-BA15-E2C33BA05607}" dt="2026-05-13T16:46:00.472" v="12949" actId="20577"/>
          <ac:spMkLst>
            <pc:docMk/>
            <pc:sldMk cId="2876886677" sldId="299"/>
            <ac:spMk id="3" creationId="{F15A5B86-568D-EFE0-3398-303B6D55B022}"/>
          </ac:spMkLst>
        </pc:spChg>
        <pc:spChg chg="add del mod">
          <ac:chgData name="Kari Weaver" userId="e8eea0b9-21ea-49c8-9471-3bfaee0b9d57" providerId="ADAL" clId="{60688AEA-1EC6-48F5-BA15-E2C33BA05607}" dt="2026-05-13T13:50:56.670" v="8151" actId="478"/>
          <ac:spMkLst>
            <pc:docMk/>
            <pc:sldMk cId="2876886677" sldId="299"/>
            <ac:spMk id="4" creationId="{2D4F85C3-C82D-C18E-9291-7BB001BFB0A2}"/>
          </ac:spMkLst>
        </pc:spChg>
        <pc:spChg chg="del mod">
          <ac:chgData name="Kari Weaver" userId="e8eea0b9-21ea-49c8-9471-3bfaee0b9d57" providerId="ADAL" clId="{60688AEA-1EC6-48F5-BA15-E2C33BA05607}" dt="2026-05-13T13:50:38.519" v="8145" actId="478"/>
          <ac:spMkLst>
            <pc:docMk/>
            <pc:sldMk cId="2876886677" sldId="299"/>
            <ac:spMk id="8" creationId="{9E158E50-A746-2E5D-8F89-4B5458DB3354}"/>
          </ac:spMkLst>
        </pc:spChg>
        <pc:spChg chg="add mod">
          <ac:chgData name="Kari Weaver" userId="e8eea0b9-21ea-49c8-9471-3bfaee0b9d57" providerId="ADAL" clId="{60688AEA-1EC6-48F5-BA15-E2C33BA05607}" dt="2026-05-13T14:13:40.182" v="8869" actId="1076"/>
          <ac:spMkLst>
            <pc:docMk/>
            <pc:sldMk cId="2876886677" sldId="299"/>
            <ac:spMk id="9" creationId="{DBDB59BE-9A57-B1F2-C1A9-1A80E4F42D36}"/>
          </ac:spMkLst>
        </pc:spChg>
        <pc:picChg chg="add mod">
          <ac:chgData name="Kari Weaver" userId="e8eea0b9-21ea-49c8-9471-3bfaee0b9d57" providerId="ADAL" clId="{60688AEA-1EC6-48F5-BA15-E2C33BA05607}" dt="2026-05-13T15:05:52.511" v="12016" actId="962"/>
          <ac:picMkLst>
            <pc:docMk/>
            <pc:sldMk cId="2876886677" sldId="299"/>
            <ac:picMk id="6" creationId="{9AB887C3-4A1F-DCBB-651D-CA36F225964C}"/>
          </ac:picMkLst>
        </pc:picChg>
        <pc:picChg chg="add del mod">
          <ac:chgData name="Kari Weaver" userId="e8eea0b9-21ea-49c8-9471-3bfaee0b9d57" providerId="ADAL" clId="{60688AEA-1EC6-48F5-BA15-E2C33BA05607}" dt="2026-05-13T14:02:18.777" v="8228" actId="21"/>
          <ac:picMkLst>
            <pc:docMk/>
            <pc:sldMk cId="2876886677" sldId="299"/>
            <ac:picMk id="7" creationId="{5AD12EA8-DA49-B8AC-4B4B-A3DF5720D382}"/>
          </ac:picMkLst>
        </pc:picChg>
      </pc:sldChg>
      <pc:sldChg chg="addSp modSp add mod">
        <pc:chgData name="Kari Weaver" userId="e8eea0b9-21ea-49c8-9471-3bfaee0b9d57" providerId="ADAL" clId="{60688AEA-1EC6-48F5-BA15-E2C33BA05607}" dt="2026-05-13T15:06:16.117" v="12021" actId="962"/>
        <pc:sldMkLst>
          <pc:docMk/>
          <pc:sldMk cId="3892598204" sldId="300"/>
        </pc:sldMkLst>
        <pc:spChg chg="mod">
          <ac:chgData name="Kari Weaver" userId="e8eea0b9-21ea-49c8-9471-3bfaee0b9d57" providerId="ADAL" clId="{60688AEA-1EC6-48F5-BA15-E2C33BA05607}" dt="2026-05-13T03:42:17.112" v="5474" actId="20577"/>
          <ac:spMkLst>
            <pc:docMk/>
            <pc:sldMk cId="3892598204" sldId="300"/>
            <ac:spMk id="2" creationId="{8A985CF0-4F74-E6F3-1E80-8599C04762FA}"/>
          </ac:spMkLst>
        </pc:spChg>
        <pc:spChg chg="mod">
          <ac:chgData name="Kari Weaver" userId="e8eea0b9-21ea-49c8-9471-3bfaee0b9d57" providerId="ADAL" clId="{60688AEA-1EC6-48F5-BA15-E2C33BA05607}" dt="2026-05-13T14:43:02.028" v="9558" actId="114"/>
          <ac:spMkLst>
            <pc:docMk/>
            <pc:sldMk cId="3892598204" sldId="300"/>
            <ac:spMk id="3" creationId="{0DE863BC-1B3A-3250-A076-D4FDFC0A3F36}"/>
          </ac:spMkLst>
        </pc:spChg>
        <pc:spChg chg="mod">
          <ac:chgData name="Kari Weaver" userId="e8eea0b9-21ea-49c8-9471-3bfaee0b9d57" providerId="ADAL" clId="{60688AEA-1EC6-48F5-BA15-E2C33BA05607}" dt="2026-05-13T14:43:10.213" v="9560" actId="1076"/>
          <ac:spMkLst>
            <pc:docMk/>
            <pc:sldMk cId="3892598204" sldId="300"/>
            <ac:spMk id="8" creationId="{131F668E-50AC-549C-14CD-149EC41F9730}"/>
          </ac:spMkLst>
        </pc:spChg>
        <pc:picChg chg="add mod">
          <ac:chgData name="Kari Weaver" userId="e8eea0b9-21ea-49c8-9471-3bfaee0b9d57" providerId="ADAL" clId="{60688AEA-1EC6-48F5-BA15-E2C33BA05607}" dt="2026-05-13T15:06:12.822" v="12020" actId="962"/>
          <ac:picMkLst>
            <pc:docMk/>
            <pc:sldMk cId="3892598204" sldId="300"/>
            <ac:picMk id="4" creationId="{99CFB539-D8B1-3AE8-80B2-A4C9FD92F916}"/>
          </ac:picMkLst>
        </pc:picChg>
        <pc:picChg chg="add mod">
          <ac:chgData name="Kari Weaver" userId="e8eea0b9-21ea-49c8-9471-3bfaee0b9d57" providerId="ADAL" clId="{60688AEA-1EC6-48F5-BA15-E2C33BA05607}" dt="2026-05-13T15:06:16.117" v="12021" actId="962"/>
          <ac:picMkLst>
            <pc:docMk/>
            <pc:sldMk cId="3892598204" sldId="300"/>
            <ac:picMk id="5" creationId="{2E569E35-17F1-44EA-DABB-4945B7541943}"/>
          </ac:picMkLst>
        </pc:picChg>
      </pc:sldChg>
      <pc:sldChg chg="addSp delSp modSp add mod">
        <pc:chgData name="Kari Weaver" userId="e8eea0b9-21ea-49c8-9471-3bfaee0b9d57" providerId="ADAL" clId="{60688AEA-1EC6-48F5-BA15-E2C33BA05607}" dt="2026-05-13T16:49:09.083" v="12980" actId="20577"/>
        <pc:sldMkLst>
          <pc:docMk/>
          <pc:sldMk cId="1385993236" sldId="301"/>
        </pc:sldMkLst>
        <pc:spChg chg="mod">
          <ac:chgData name="Kari Weaver" userId="e8eea0b9-21ea-49c8-9471-3bfaee0b9d57" providerId="ADAL" clId="{60688AEA-1EC6-48F5-BA15-E2C33BA05607}" dt="2026-05-13T16:49:09.083" v="12980" actId="20577"/>
          <ac:spMkLst>
            <pc:docMk/>
            <pc:sldMk cId="1385993236" sldId="301"/>
            <ac:spMk id="2" creationId="{0194E0EF-4463-7DC1-2068-998737BED11D}"/>
          </ac:spMkLst>
        </pc:spChg>
        <pc:spChg chg="del mod">
          <ac:chgData name="Kari Weaver" userId="e8eea0b9-21ea-49c8-9471-3bfaee0b9d57" providerId="ADAL" clId="{60688AEA-1EC6-48F5-BA15-E2C33BA05607}" dt="2026-05-13T14:41:54.297" v="9511" actId="478"/>
          <ac:spMkLst>
            <pc:docMk/>
            <pc:sldMk cId="1385993236" sldId="301"/>
            <ac:spMk id="3" creationId="{75FED8CF-067E-AA1F-56CF-50C45ECE8156}"/>
          </ac:spMkLst>
        </pc:spChg>
        <pc:spChg chg="add mod">
          <ac:chgData name="Kari Weaver" userId="e8eea0b9-21ea-49c8-9471-3bfaee0b9d57" providerId="ADAL" clId="{60688AEA-1EC6-48F5-BA15-E2C33BA05607}" dt="2026-05-13T14:59:19.666" v="10612" actId="114"/>
          <ac:spMkLst>
            <pc:docMk/>
            <pc:sldMk cId="1385993236" sldId="301"/>
            <ac:spMk id="5" creationId="{D3915392-FFD5-A59A-E7DA-5CE7785B1926}"/>
          </ac:spMkLst>
        </pc:spChg>
        <pc:spChg chg="del mod">
          <ac:chgData name="Kari Weaver" userId="e8eea0b9-21ea-49c8-9471-3bfaee0b9d57" providerId="ADAL" clId="{60688AEA-1EC6-48F5-BA15-E2C33BA05607}" dt="2026-05-13T14:46:09.644" v="9859" actId="478"/>
          <ac:spMkLst>
            <pc:docMk/>
            <pc:sldMk cId="1385993236" sldId="301"/>
            <ac:spMk id="8" creationId="{79C97836-60D5-BB9E-74FA-70BAF4A2F3AB}"/>
          </ac:spMkLst>
        </pc:spChg>
      </pc:sldChg>
      <pc:sldChg chg="modSp add mod">
        <pc:chgData name="Kari Weaver" userId="e8eea0b9-21ea-49c8-9471-3bfaee0b9d57" providerId="ADAL" clId="{60688AEA-1EC6-48F5-BA15-E2C33BA05607}" dt="2026-05-13T16:15:49.490" v="12793" actId="20577"/>
        <pc:sldMkLst>
          <pc:docMk/>
          <pc:sldMk cId="1243011478" sldId="302"/>
        </pc:sldMkLst>
        <pc:spChg chg="mod">
          <ac:chgData name="Kari Weaver" userId="e8eea0b9-21ea-49c8-9471-3bfaee0b9d57" providerId="ADAL" clId="{60688AEA-1EC6-48F5-BA15-E2C33BA05607}" dt="2026-05-13T03:46:03.549" v="5996" actId="20577"/>
          <ac:spMkLst>
            <pc:docMk/>
            <pc:sldMk cId="1243011478" sldId="302"/>
            <ac:spMk id="2" creationId="{D245AB62-A256-31D0-1FF3-556DFAAD2A18}"/>
          </ac:spMkLst>
        </pc:spChg>
        <pc:spChg chg="mod">
          <ac:chgData name="Kari Weaver" userId="e8eea0b9-21ea-49c8-9471-3bfaee0b9d57" providerId="ADAL" clId="{60688AEA-1EC6-48F5-BA15-E2C33BA05607}" dt="2026-05-13T16:15:26.338" v="12742" actId="20577"/>
          <ac:spMkLst>
            <pc:docMk/>
            <pc:sldMk cId="1243011478" sldId="302"/>
            <ac:spMk id="3" creationId="{6ACE5246-F9DA-7737-9541-CCE5409E17F7}"/>
          </ac:spMkLst>
        </pc:spChg>
        <pc:spChg chg="mod">
          <ac:chgData name="Kari Weaver" userId="e8eea0b9-21ea-49c8-9471-3bfaee0b9d57" providerId="ADAL" clId="{60688AEA-1EC6-48F5-BA15-E2C33BA05607}" dt="2026-05-13T16:15:49.490" v="12793" actId="20577"/>
          <ac:spMkLst>
            <pc:docMk/>
            <pc:sldMk cId="1243011478" sldId="302"/>
            <ac:spMk id="8" creationId="{0E7EED27-7CB2-BC23-99F7-F92336BA1B18}"/>
          </ac:spMkLst>
        </pc:spChg>
      </pc:sldChg>
      <pc:sldChg chg="addSp delSp modSp add mod ord">
        <pc:chgData name="Kari Weaver" userId="e8eea0b9-21ea-49c8-9471-3bfaee0b9d57" providerId="ADAL" clId="{60688AEA-1EC6-48F5-BA15-E2C33BA05607}" dt="2026-05-13T15:05:56.760" v="12017" actId="962"/>
        <pc:sldMkLst>
          <pc:docMk/>
          <pc:sldMk cId="4263796635" sldId="303"/>
        </pc:sldMkLst>
        <pc:spChg chg="del">
          <ac:chgData name="Kari Weaver" userId="e8eea0b9-21ea-49c8-9471-3bfaee0b9d57" providerId="ADAL" clId="{60688AEA-1EC6-48F5-BA15-E2C33BA05607}" dt="2026-05-13T13:53:58.260" v="8180" actId="478"/>
          <ac:spMkLst>
            <pc:docMk/>
            <pc:sldMk cId="4263796635" sldId="303"/>
            <ac:spMk id="3" creationId="{B12A8DB6-0577-63BF-9052-FA0FF87BFF0A}"/>
          </ac:spMkLst>
        </pc:spChg>
        <pc:spChg chg="add del mod">
          <ac:chgData name="Kari Weaver" userId="e8eea0b9-21ea-49c8-9471-3bfaee0b9d57" providerId="ADAL" clId="{60688AEA-1EC6-48F5-BA15-E2C33BA05607}" dt="2026-05-13T13:54:00.433" v="8181" actId="478"/>
          <ac:spMkLst>
            <pc:docMk/>
            <pc:sldMk cId="4263796635" sldId="303"/>
            <ac:spMk id="5" creationId="{A50716BF-D7BB-8C21-3961-EB4418DDC439}"/>
          </ac:spMkLst>
        </pc:spChg>
        <pc:spChg chg="mod">
          <ac:chgData name="Kari Weaver" userId="e8eea0b9-21ea-49c8-9471-3bfaee0b9d57" providerId="ADAL" clId="{60688AEA-1EC6-48F5-BA15-E2C33BA05607}" dt="2026-05-13T14:25:19.902" v="8937" actId="1076"/>
          <ac:spMkLst>
            <pc:docMk/>
            <pc:sldMk cId="4263796635" sldId="303"/>
            <ac:spMk id="8" creationId="{190AE054-24C6-ED44-B161-414172475268}"/>
          </ac:spMkLst>
        </pc:spChg>
        <pc:spChg chg="add mod">
          <ac:chgData name="Kari Weaver" userId="e8eea0b9-21ea-49c8-9471-3bfaee0b9d57" providerId="ADAL" clId="{60688AEA-1EC6-48F5-BA15-E2C33BA05607}" dt="2026-05-13T14:13:46.983" v="8870"/>
          <ac:spMkLst>
            <pc:docMk/>
            <pc:sldMk cId="4263796635" sldId="303"/>
            <ac:spMk id="12" creationId="{3E0F0862-9183-A4F1-3D34-999299F8D073}"/>
          </ac:spMkLst>
        </pc:spChg>
        <pc:picChg chg="add del mod">
          <ac:chgData name="Kari Weaver" userId="e8eea0b9-21ea-49c8-9471-3bfaee0b9d57" providerId="ADAL" clId="{60688AEA-1EC6-48F5-BA15-E2C33BA05607}" dt="2026-05-13T14:00:56.198" v="8195" actId="478"/>
          <ac:picMkLst>
            <pc:docMk/>
            <pc:sldMk cId="4263796635" sldId="303"/>
            <ac:picMk id="7" creationId="{EC4672B8-7A9B-E468-FCCB-025A560623C8}"/>
          </ac:picMkLst>
        </pc:picChg>
        <pc:picChg chg="add del mod">
          <ac:chgData name="Kari Weaver" userId="e8eea0b9-21ea-49c8-9471-3bfaee0b9d57" providerId="ADAL" clId="{60688AEA-1EC6-48F5-BA15-E2C33BA05607}" dt="2026-05-13T14:02:22.198" v="8229" actId="478"/>
          <ac:picMkLst>
            <pc:docMk/>
            <pc:sldMk cId="4263796635" sldId="303"/>
            <ac:picMk id="10" creationId="{F9FB6E55-6924-EC25-9329-E1A313C2A115}"/>
          </ac:picMkLst>
        </pc:picChg>
        <pc:picChg chg="add mod">
          <ac:chgData name="Kari Weaver" userId="e8eea0b9-21ea-49c8-9471-3bfaee0b9d57" providerId="ADAL" clId="{60688AEA-1EC6-48F5-BA15-E2C33BA05607}" dt="2026-05-13T15:05:56.760" v="12017" actId="962"/>
          <ac:picMkLst>
            <pc:docMk/>
            <pc:sldMk cId="4263796635" sldId="303"/>
            <ac:picMk id="11" creationId="{5AD12EA8-DA49-B8AC-4B4B-A3DF5720D382}"/>
          </ac:picMkLst>
        </pc:picChg>
      </pc:sldChg>
      <pc:sldChg chg="add del">
        <pc:chgData name="Kari Weaver" userId="e8eea0b9-21ea-49c8-9471-3bfaee0b9d57" providerId="ADAL" clId="{60688AEA-1EC6-48F5-BA15-E2C33BA05607}" dt="2026-05-13T13:50:44.448" v="8148"/>
        <pc:sldMkLst>
          <pc:docMk/>
          <pc:sldMk cId="3885337737" sldId="304"/>
        </pc:sldMkLst>
      </pc:sldChg>
      <pc:sldChg chg="addSp delSp modSp add mod">
        <pc:chgData name="Kari Weaver" userId="e8eea0b9-21ea-49c8-9471-3bfaee0b9d57" providerId="ADAL" clId="{60688AEA-1EC6-48F5-BA15-E2C33BA05607}" dt="2026-05-13T14:24:40.273" v="8932" actId="20577"/>
        <pc:sldMkLst>
          <pc:docMk/>
          <pc:sldMk cId="4237807079" sldId="304"/>
        </pc:sldMkLst>
        <pc:spChg chg="del">
          <ac:chgData name="Kari Weaver" userId="e8eea0b9-21ea-49c8-9471-3bfaee0b9d57" providerId="ADAL" clId="{60688AEA-1EC6-48F5-BA15-E2C33BA05607}" dt="2026-05-13T13:56:01.456" v="8183" actId="478"/>
          <ac:spMkLst>
            <pc:docMk/>
            <pc:sldMk cId="4237807079" sldId="304"/>
            <ac:spMk id="3" creationId="{3151ACE1-AFCA-4F93-7A6E-FDDA12B431DB}"/>
          </ac:spMkLst>
        </pc:spChg>
        <pc:spChg chg="add del mod">
          <ac:chgData name="Kari Weaver" userId="e8eea0b9-21ea-49c8-9471-3bfaee0b9d57" providerId="ADAL" clId="{60688AEA-1EC6-48F5-BA15-E2C33BA05607}" dt="2026-05-13T13:56:03.950" v="8184" actId="478"/>
          <ac:spMkLst>
            <pc:docMk/>
            <pc:sldMk cId="4237807079" sldId="304"/>
            <ac:spMk id="5" creationId="{50E31A64-32BA-68E4-B03F-3EABAD92C8A2}"/>
          </ac:spMkLst>
        </pc:spChg>
        <pc:spChg chg="mod">
          <ac:chgData name="Kari Weaver" userId="e8eea0b9-21ea-49c8-9471-3bfaee0b9d57" providerId="ADAL" clId="{60688AEA-1EC6-48F5-BA15-E2C33BA05607}" dt="2026-05-13T14:24:40.273" v="8932" actId="20577"/>
          <ac:spMkLst>
            <pc:docMk/>
            <pc:sldMk cId="4237807079" sldId="304"/>
            <ac:spMk id="8" creationId="{D99C5FCC-C3AE-22B7-E863-5DA7B7D39BE3}"/>
          </ac:spMkLst>
        </pc:spChg>
        <pc:spChg chg="add mod">
          <ac:chgData name="Kari Weaver" userId="e8eea0b9-21ea-49c8-9471-3bfaee0b9d57" providerId="ADAL" clId="{60688AEA-1EC6-48F5-BA15-E2C33BA05607}" dt="2026-05-13T14:22:22.885" v="8887"/>
          <ac:spMkLst>
            <pc:docMk/>
            <pc:sldMk cId="4237807079" sldId="304"/>
            <ac:spMk id="9" creationId="{14F0BCEB-558B-4E7C-D449-676A3E6407E6}"/>
          </ac:spMkLst>
        </pc:spChg>
        <pc:picChg chg="add mod">
          <ac:chgData name="Kari Weaver" userId="e8eea0b9-21ea-49c8-9471-3bfaee0b9d57" providerId="ADAL" clId="{60688AEA-1EC6-48F5-BA15-E2C33BA05607}" dt="2026-05-13T14:22:25.494" v="8888" actId="1076"/>
          <ac:picMkLst>
            <pc:docMk/>
            <pc:sldMk cId="4237807079" sldId="304"/>
            <ac:picMk id="7" creationId="{3A1713C6-23B5-0DDE-DECA-CFDFF4173144}"/>
          </ac:picMkLst>
        </pc:picChg>
      </pc:sldChg>
      <pc:sldChg chg="new del">
        <pc:chgData name="Kari Weaver" userId="e8eea0b9-21ea-49c8-9471-3bfaee0b9d57" providerId="ADAL" clId="{60688AEA-1EC6-48F5-BA15-E2C33BA05607}" dt="2026-05-13T14:40:13.760" v="9405" actId="47"/>
        <pc:sldMkLst>
          <pc:docMk/>
          <pc:sldMk cId="4023651591" sldId="305"/>
        </pc:sldMkLst>
      </pc:sldChg>
      <pc:sldChg chg="addSp modSp add mod">
        <pc:chgData name="Kari Weaver" userId="e8eea0b9-21ea-49c8-9471-3bfaee0b9d57" providerId="ADAL" clId="{60688AEA-1EC6-48F5-BA15-E2C33BA05607}" dt="2026-05-13T15:06:21.323" v="12023" actId="962"/>
        <pc:sldMkLst>
          <pc:docMk/>
          <pc:sldMk cId="2519757700" sldId="306"/>
        </pc:sldMkLst>
        <pc:spChg chg="mod">
          <ac:chgData name="Kari Weaver" userId="e8eea0b9-21ea-49c8-9471-3bfaee0b9d57" providerId="ADAL" clId="{60688AEA-1EC6-48F5-BA15-E2C33BA05607}" dt="2026-05-13T14:42:45.759" v="9557" actId="20577"/>
          <ac:spMkLst>
            <pc:docMk/>
            <pc:sldMk cId="2519757700" sldId="306"/>
            <ac:spMk id="2" creationId="{EFD4BD8F-1C40-75EA-C86C-B476A4CD6065}"/>
          </ac:spMkLst>
        </pc:spChg>
        <pc:spChg chg="mod">
          <ac:chgData name="Kari Weaver" userId="e8eea0b9-21ea-49c8-9471-3bfaee0b9d57" providerId="ADAL" clId="{60688AEA-1EC6-48F5-BA15-E2C33BA05607}" dt="2026-05-13T14:43:29.463" v="9562" actId="1076"/>
          <ac:spMkLst>
            <pc:docMk/>
            <pc:sldMk cId="2519757700" sldId="306"/>
            <ac:spMk id="3" creationId="{25545517-80B8-69BA-8534-5C55FD9FD34C}"/>
          </ac:spMkLst>
        </pc:spChg>
        <pc:spChg chg="add mod">
          <ac:chgData name="Kari Weaver" userId="e8eea0b9-21ea-49c8-9471-3bfaee0b9d57" providerId="ADAL" clId="{60688AEA-1EC6-48F5-BA15-E2C33BA05607}" dt="2026-05-13T14:42:16.231" v="9515" actId="1076"/>
          <ac:spMkLst>
            <pc:docMk/>
            <pc:sldMk cId="2519757700" sldId="306"/>
            <ac:spMk id="6" creationId="{FF7B7EF6-589B-B73B-10E5-890FB6477DFE}"/>
          </ac:spMkLst>
        </pc:spChg>
        <pc:spChg chg="mod">
          <ac:chgData name="Kari Weaver" userId="e8eea0b9-21ea-49c8-9471-3bfaee0b9d57" providerId="ADAL" clId="{60688AEA-1EC6-48F5-BA15-E2C33BA05607}" dt="2026-05-13T14:43:44.135" v="9564" actId="1076"/>
          <ac:spMkLst>
            <pc:docMk/>
            <pc:sldMk cId="2519757700" sldId="306"/>
            <ac:spMk id="8" creationId="{AC282162-8DCA-0BC6-BA31-E9E7491E1295}"/>
          </ac:spMkLst>
        </pc:spChg>
        <pc:picChg chg="mod">
          <ac:chgData name="Kari Weaver" userId="e8eea0b9-21ea-49c8-9471-3bfaee0b9d57" providerId="ADAL" clId="{60688AEA-1EC6-48F5-BA15-E2C33BA05607}" dt="2026-05-13T15:06:19.401" v="12022" actId="962"/>
          <ac:picMkLst>
            <pc:docMk/>
            <pc:sldMk cId="2519757700" sldId="306"/>
            <ac:picMk id="4" creationId="{F306EEA5-FDDF-C22E-ED35-81E37FF70910}"/>
          </ac:picMkLst>
        </pc:picChg>
        <pc:picChg chg="mod">
          <ac:chgData name="Kari Weaver" userId="e8eea0b9-21ea-49c8-9471-3bfaee0b9d57" providerId="ADAL" clId="{60688AEA-1EC6-48F5-BA15-E2C33BA05607}" dt="2026-05-13T15:06:21.323" v="12023" actId="962"/>
          <ac:picMkLst>
            <pc:docMk/>
            <pc:sldMk cId="2519757700" sldId="306"/>
            <ac:picMk id="5" creationId="{B145DF33-DB0A-1966-8E2C-C30EDE587EE3}"/>
          </ac:picMkLst>
        </pc:picChg>
      </pc:sldChg>
      <pc:sldChg chg="addSp delSp modSp new del mod modShow">
        <pc:chgData name="Kari Weaver" userId="e8eea0b9-21ea-49c8-9471-3bfaee0b9d57" providerId="ADAL" clId="{60688AEA-1EC6-48F5-BA15-E2C33BA05607}" dt="2026-05-13T16:59:05.505" v="13003" actId="2696"/>
        <pc:sldMkLst>
          <pc:docMk/>
          <pc:sldMk cId="1622496362" sldId="307"/>
        </pc:sldMkLst>
        <pc:spChg chg="mod">
          <ac:chgData name="Kari Weaver" userId="e8eea0b9-21ea-49c8-9471-3bfaee0b9d57" providerId="ADAL" clId="{60688AEA-1EC6-48F5-BA15-E2C33BA05607}" dt="2026-05-13T14:49:14.573" v="9919"/>
          <ac:spMkLst>
            <pc:docMk/>
            <pc:sldMk cId="1622496362" sldId="307"/>
            <ac:spMk id="2" creationId="{487B444B-C47F-652C-7668-512718DCF255}"/>
          </ac:spMkLst>
        </pc:spChg>
        <pc:spChg chg="del">
          <ac:chgData name="Kari Weaver" userId="e8eea0b9-21ea-49c8-9471-3bfaee0b9d57" providerId="ADAL" clId="{60688AEA-1EC6-48F5-BA15-E2C33BA05607}" dt="2026-05-13T14:46:05.370" v="9858"/>
          <ac:spMkLst>
            <pc:docMk/>
            <pc:sldMk cId="1622496362" sldId="307"/>
            <ac:spMk id="3" creationId="{09063500-7DD1-E2CE-BA16-B9A2978DA808}"/>
          </ac:spMkLst>
        </pc:spChg>
        <pc:spChg chg="add mod">
          <ac:chgData name="Kari Weaver" userId="e8eea0b9-21ea-49c8-9471-3bfaee0b9d57" providerId="ADAL" clId="{60688AEA-1EC6-48F5-BA15-E2C33BA05607}" dt="2026-05-13T14:46:05.370" v="9858"/>
          <ac:spMkLst>
            <pc:docMk/>
            <pc:sldMk cId="1622496362" sldId="307"/>
            <ac:spMk id="5" creationId="{10F82E52-1829-AC2B-AE04-1C33CC9B1066}"/>
          </ac:spMkLst>
        </pc:spChg>
      </pc:sldChg>
      <pc:sldChg chg="addSp delSp modSp add mod">
        <pc:chgData name="Kari Weaver" userId="e8eea0b9-21ea-49c8-9471-3bfaee0b9d57" providerId="ADAL" clId="{60688AEA-1EC6-48F5-BA15-E2C33BA05607}" dt="2026-05-13T16:49:41.530" v="12991" actId="1076"/>
        <pc:sldMkLst>
          <pc:docMk/>
          <pc:sldMk cId="3109012386" sldId="308"/>
        </pc:sldMkLst>
        <pc:spChg chg="mod">
          <ac:chgData name="Kari Weaver" userId="e8eea0b9-21ea-49c8-9471-3bfaee0b9d57" providerId="ADAL" clId="{60688AEA-1EC6-48F5-BA15-E2C33BA05607}" dt="2026-05-13T16:49:16.866" v="12990" actId="27636"/>
          <ac:spMkLst>
            <pc:docMk/>
            <pc:sldMk cId="3109012386" sldId="308"/>
            <ac:spMk id="2" creationId="{D094D24D-065A-8039-3254-B5C41D346C4B}"/>
          </ac:spMkLst>
        </pc:spChg>
        <pc:spChg chg="del mod">
          <ac:chgData name="Kari Weaver" userId="e8eea0b9-21ea-49c8-9471-3bfaee0b9d57" providerId="ADAL" clId="{60688AEA-1EC6-48F5-BA15-E2C33BA05607}" dt="2026-05-13T14:53:36.120" v="10203" actId="478"/>
          <ac:spMkLst>
            <pc:docMk/>
            <pc:sldMk cId="3109012386" sldId="308"/>
            <ac:spMk id="4" creationId="{B0A6D6F1-6AE5-9AC9-A643-3632D51D2A04}"/>
          </ac:spMkLst>
        </pc:spChg>
        <pc:spChg chg="mod">
          <ac:chgData name="Kari Weaver" userId="e8eea0b9-21ea-49c8-9471-3bfaee0b9d57" providerId="ADAL" clId="{60688AEA-1EC6-48F5-BA15-E2C33BA05607}" dt="2026-05-13T16:16:42.819" v="12813" actId="20577"/>
          <ac:spMkLst>
            <pc:docMk/>
            <pc:sldMk cId="3109012386" sldId="308"/>
            <ac:spMk id="5" creationId="{2E3EC19A-FAB5-8DB5-AF27-FDF84BD1DBA5}"/>
          </ac:spMkLst>
        </pc:spChg>
        <pc:spChg chg="add mod">
          <ac:chgData name="Kari Weaver" userId="e8eea0b9-21ea-49c8-9471-3bfaee0b9d57" providerId="ADAL" clId="{60688AEA-1EC6-48F5-BA15-E2C33BA05607}" dt="2026-05-13T16:49:41.530" v="12991" actId="1076"/>
          <ac:spMkLst>
            <pc:docMk/>
            <pc:sldMk cId="3109012386" sldId="308"/>
            <ac:spMk id="7" creationId="{1F592ACD-793C-F525-B20E-96116652889E}"/>
          </ac:spMkLst>
        </pc:spChg>
        <pc:picChg chg="add mod">
          <ac:chgData name="Kari Weaver" userId="e8eea0b9-21ea-49c8-9471-3bfaee0b9d57" providerId="ADAL" clId="{60688AEA-1EC6-48F5-BA15-E2C33BA05607}" dt="2026-05-13T16:21:05.708" v="12903" actId="1076"/>
          <ac:picMkLst>
            <pc:docMk/>
            <pc:sldMk cId="3109012386" sldId="308"/>
            <ac:picMk id="6" creationId="{3EE1EC71-BCC0-BA60-BF8D-92B04B191487}"/>
          </ac:picMkLst>
        </pc:picChg>
      </pc:sldChg>
      <pc:sldChg chg="addSp modSp add mod">
        <pc:chgData name="Kari Weaver" userId="e8eea0b9-21ea-49c8-9471-3bfaee0b9d57" providerId="ADAL" clId="{60688AEA-1EC6-48F5-BA15-E2C33BA05607}" dt="2026-05-13T16:50:35.576" v="13002" actId="255"/>
        <pc:sldMkLst>
          <pc:docMk/>
          <pc:sldMk cId="2832945996" sldId="309"/>
        </pc:sldMkLst>
        <pc:spChg chg="mod">
          <ac:chgData name="Kari Weaver" userId="e8eea0b9-21ea-49c8-9471-3bfaee0b9d57" providerId="ADAL" clId="{60688AEA-1EC6-48F5-BA15-E2C33BA05607}" dt="2026-05-13T16:50:35.576" v="13002" actId="255"/>
          <ac:spMkLst>
            <pc:docMk/>
            <pc:sldMk cId="2832945996" sldId="309"/>
            <ac:spMk id="2" creationId="{DDBA6E8E-F274-8388-3522-F2161854A3F0}"/>
          </ac:spMkLst>
        </pc:spChg>
        <pc:spChg chg="mod">
          <ac:chgData name="Kari Weaver" userId="e8eea0b9-21ea-49c8-9471-3bfaee0b9d57" providerId="ADAL" clId="{60688AEA-1EC6-48F5-BA15-E2C33BA05607}" dt="2026-05-13T16:16:35.341" v="12803" actId="1076"/>
          <ac:spMkLst>
            <pc:docMk/>
            <pc:sldMk cId="2832945996" sldId="309"/>
            <ac:spMk id="5" creationId="{4FFE9D80-0CC2-871A-CA13-019524BB112C}"/>
          </ac:spMkLst>
        </pc:spChg>
        <pc:spChg chg="add mod">
          <ac:chgData name="Kari Weaver" userId="e8eea0b9-21ea-49c8-9471-3bfaee0b9d57" providerId="ADAL" clId="{60688AEA-1EC6-48F5-BA15-E2C33BA05607}" dt="2026-05-13T16:50:06.203" v="12995" actId="1076"/>
          <ac:spMkLst>
            <pc:docMk/>
            <pc:sldMk cId="2832945996" sldId="309"/>
            <ac:spMk id="6" creationId="{E25440EC-3FD9-3781-3573-635855AD3754}"/>
          </ac:spMkLst>
        </pc:spChg>
        <pc:picChg chg="add mod">
          <ac:chgData name="Kari Weaver" userId="e8eea0b9-21ea-49c8-9471-3bfaee0b9d57" providerId="ADAL" clId="{60688AEA-1EC6-48F5-BA15-E2C33BA05607}" dt="2026-05-13T16:22:54.223" v="12910" actId="1076"/>
          <ac:picMkLst>
            <pc:docMk/>
            <pc:sldMk cId="2832945996" sldId="309"/>
            <ac:picMk id="4" creationId="{E9912741-9978-3762-82A7-4CB9D463CA30}"/>
          </ac:picMkLst>
        </pc:picChg>
      </pc:sldChg>
      <pc:sldChg chg="addSp modSp new mod ord">
        <pc:chgData name="Kari Weaver" userId="e8eea0b9-21ea-49c8-9471-3bfaee0b9d57" providerId="ADAL" clId="{60688AEA-1EC6-48F5-BA15-E2C33BA05607}" dt="2026-05-13T15:28:09.592" v="12394" actId="313"/>
        <pc:sldMkLst>
          <pc:docMk/>
          <pc:sldMk cId="2955012067" sldId="310"/>
        </pc:sldMkLst>
        <pc:spChg chg="mod">
          <ac:chgData name="Kari Weaver" userId="e8eea0b9-21ea-49c8-9471-3bfaee0b9d57" providerId="ADAL" clId="{60688AEA-1EC6-48F5-BA15-E2C33BA05607}" dt="2026-05-13T15:28:09.592" v="12394" actId="313"/>
          <ac:spMkLst>
            <pc:docMk/>
            <pc:sldMk cId="2955012067" sldId="310"/>
            <ac:spMk id="2" creationId="{F674F0FB-6998-D655-42F1-DF242254FE0B}"/>
          </ac:spMkLst>
        </pc:spChg>
        <pc:spChg chg="mod">
          <ac:chgData name="Kari Weaver" userId="e8eea0b9-21ea-49c8-9471-3bfaee0b9d57" providerId="ADAL" clId="{60688AEA-1EC6-48F5-BA15-E2C33BA05607}" dt="2026-05-13T15:22:38.292" v="12297" actId="14100"/>
          <ac:spMkLst>
            <pc:docMk/>
            <pc:sldMk cId="2955012067" sldId="310"/>
            <ac:spMk id="3" creationId="{0A5BC4C0-5459-FA06-2538-B8156EB0BF3B}"/>
          </ac:spMkLst>
        </pc:spChg>
        <pc:spChg chg="add mod">
          <ac:chgData name="Kari Weaver" userId="e8eea0b9-21ea-49c8-9471-3bfaee0b9d57" providerId="ADAL" clId="{60688AEA-1EC6-48F5-BA15-E2C33BA05607}" dt="2026-05-13T15:22:59.838" v="12311" actId="1076"/>
          <ac:spMkLst>
            <pc:docMk/>
            <pc:sldMk cId="2955012067" sldId="310"/>
            <ac:spMk id="5" creationId="{687FD56C-E488-86F9-BCC9-123F2AE80912}"/>
          </ac:spMkLst>
        </pc:spChg>
        <pc:picChg chg="add mod">
          <ac:chgData name="Kari Weaver" userId="e8eea0b9-21ea-49c8-9471-3bfaee0b9d57" providerId="ADAL" clId="{60688AEA-1EC6-48F5-BA15-E2C33BA05607}" dt="2026-05-13T15:22:40.338" v="12298" actId="1076"/>
          <ac:picMkLst>
            <pc:docMk/>
            <pc:sldMk cId="2955012067" sldId="310"/>
            <ac:picMk id="4" creationId="{34FFFE51-B291-2FC7-0E35-0A36F2FAE302}"/>
          </ac:picMkLst>
        </pc:picChg>
      </pc:sldChg>
      <pc:sldChg chg="addSp delSp modSp new mod">
        <pc:chgData name="Kari Weaver" userId="e8eea0b9-21ea-49c8-9471-3bfaee0b9d57" providerId="ADAL" clId="{60688AEA-1EC6-48F5-BA15-E2C33BA05607}" dt="2026-05-13T15:26:26.698" v="12363" actId="1076"/>
        <pc:sldMkLst>
          <pc:docMk/>
          <pc:sldMk cId="61811601" sldId="311"/>
        </pc:sldMkLst>
        <pc:spChg chg="mod">
          <ac:chgData name="Kari Weaver" userId="e8eea0b9-21ea-49c8-9471-3bfaee0b9d57" providerId="ADAL" clId="{60688AEA-1EC6-48F5-BA15-E2C33BA05607}" dt="2026-05-13T15:24:25.869" v="12349" actId="20577"/>
          <ac:spMkLst>
            <pc:docMk/>
            <pc:sldMk cId="61811601" sldId="311"/>
            <ac:spMk id="2" creationId="{57696E7C-62F3-0361-34C3-FA1002BC3916}"/>
          </ac:spMkLst>
        </pc:spChg>
        <pc:spChg chg="del mod">
          <ac:chgData name="Kari Weaver" userId="e8eea0b9-21ea-49c8-9471-3bfaee0b9d57" providerId="ADAL" clId="{60688AEA-1EC6-48F5-BA15-E2C33BA05607}" dt="2026-05-13T15:24:00.808" v="12345"/>
          <ac:spMkLst>
            <pc:docMk/>
            <pc:sldMk cId="61811601" sldId="311"/>
            <ac:spMk id="3" creationId="{442A6318-D955-3DFB-E7CE-A70DBAA8323A}"/>
          </ac:spMkLst>
        </pc:spChg>
        <pc:spChg chg="add mod">
          <ac:chgData name="Kari Weaver" userId="e8eea0b9-21ea-49c8-9471-3bfaee0b9d57" providerId="ADAL" clId="{60688AEA-1EC6-48F5-BA15-E2C33BA05607}" dt="2026-05-13T15:25:57.503" v="12361" actId="14100"/>
          <ac:spMkLst>
            <pc:docMk/>
            <pc:sldMk cId="61811601" sldId="311"/>
            <ac:spMk id="7" creationId="{A7CAB5EF-9575-A3BC-BE77-9DE6FA12BA30}"/>
          </ac:spMkLst>
        </pc:spChg>
        <pc:spChg chg="add mod">
          <ac:chgData name="Kari Weaver" userId="e8eea0b9-21ea-49c8-9471-3bfaee0b9d57" providerId="ADAL" clId="{60688AEA-1EC6-48F5-BA15-E2C33BA05607}" dt="2026-05-13T15:25:52.332" v="12360" actId="1076"/>
          <ac:spMkLst>
            <pc:docMk/>
            <pc:sldMk cId="61811601" sldId="311"/>
            <ac:spMk id="8" creationId="{C5FC919D-6C8D-8D61-8BE0-F36B7C47BF36}"/>
          </ac:spMkLst>
        </pc:spChg>
        <pc:spChg chg="add mod">
          <ac:chgData name="Kari Weaver" userId="e8eea0b9-21ea-49c8-9471-3bfaee0b9d57" providerId="ADAL" clId="{60688AEA-1EC6-48F5-BA15-E2C33BA05607}" dt="2026-05-13T15:26:26.698" v="12363" actId="1076"/>
          <ac:spMkLst>
            <pc:docMk/>
            <pc:sldMk cId="61811601" sldId="311"/>
            <ac:spMk id="9" creationId="{FD6B0D75-413B-9703-1FC5-48AFDE29C128}"/>
          </ac:spMkLst>
        </pc:spChg>
        <pc:picChg chg="add mod">
          <ac:chgData name="Kari Weaver" userId="e8eea0b9-21ea-49c8-9471-3bfaee0b9d57" providerId="ADAL" clId="{60688AEA-1EC6-48F5-BA15-E2C33BA05607}" dt="2026-05-13T15:25:30.653" v="12357" actId="14100"/>
          <ac:picMkLst>
            <pc:docMk/>
            <pc:sldMk cId="61811601" sldId="311"/>
            <ac:picMk id="4" creationId="{E540FA1A-424C-A250-BDE0-C52509D49E73}"/>
          </ac:picMkLst>
        </pc:picChg>
        <pc:picChg chg="add mod">
          <ac:chgData name="Kari Weaver" userId="e8eea0b9-21ea-49c8-9471-3bfaee0b9d57" providerId="ADAL" clId="{60688AEA-1EC6-48F5-BA15-E2C33BA05607}" dt="2026-05-13T15:24:46.716" v="12351" actId="1076"/>
          <ac:picMkLst>
            <pc:docMk/>
            <pc:sldMk cId="61811601" sldId="311"/>
            <ac:picMk id="5" creationId="{9C7D65A2-B4C6-FB54-1478-EC006BF9182E}"/>
          </ac:picMkLst>
        </pc:picChg>
        <pc:picChg chg="add mod">
          <ac:chgData name="Kari Weaver" userId="e8eea0b9-21ea-49c8-9471-3bfaee0b9d57" providerId="ADAL" clId="{60688AEA-1EC6-48F5-BA15-E2C33BA05607}" dt="2026-05-13T15:25:00.577" v="12353"/>
          <ac:picMkLst>
            <pc:docMk/>
            <pc:sldMk cId="61811601" sldId="311"/>
            <ac:picMk id="6" creationId="{EF77377E-DABC-22AD-82C7-86CD472F5642}"/>
          </ac:picMkLst>
        </pc:picChg>
      </pc:sldChg>
      <pc:sldChg chg="modSp new mod">
        <pc:chgData name="Kari Weaver" userId="e8eea0b9-21ea-49c8-9471-3bfaee0b9d57" providerId="ADAL" clId="{60688AEA-1EC6-48F5-BA15-E2C33BA05607}" dt="2026-05-13T15:33:17.480" v="12719" actId="27636"/>
        <pc:sldMkLst>
          <pc:docMk/>
          <pc:sldMk cId="2814062411" sldId="312"/>
        </pc:sldMkLst>
        <pc:spChg chg="mod">
          <ac:chgData name="Kari Weaver" userId="e8eea0b9-21ea-49c8-9471-3bfaee0b9d57" providerId="ADAL" clId="{60688AEA-1EC6-48F5-BA15-E2C33BA05607}" dt="2026-05-13T15:29:48.505" v="12410" actId="20577"/>
          <ac:spMkLst>
            <pc:docMk/>
            <pc:sldMk cId="2814062411" sldId="312"/>
            <ac:spMk id="2" creationId="{5709D9BA-0447-5002-346C-84B5E8D22380}"/>
          </ac:spMkLst>
        </pc:spChg>
        <pc:spChg chg="mod">
          <ac:chgData name="Kari Weaver" userId="e8eea0b9-21ea-49c8-9471-3bfaee0b9d57" providerId="ADAL" clId="{60688AEA-1EC6-48F5-BA15-E2C33BA05607}" dt="2026-05-13T15:33:17.480" v="12719" actId="27636"/>
          <ac:spMkLst>
            <pc:docMk/>
            <pc:sldMk cId="2814062411" sldId="312"/>
            <ac:spMk id="3" creationId="{5232AA1D-F97A-B254-D53A-2724BC443811}"/>
          </ac:spMkLst>
        </pc:spChg>
      </pc:sldChg>
      <pc:sldChg chg="addSp delSp modSp new mod">
        <pc:chgData name="Kari Weaver" userId="e8eea0b9-21ea-49c8-9471-3bfaee0b9d57" providerId="ADAL" clId="{60688AEA-1EC6-48F5-BA15-E2C33BA05607}" dt="2026-05-13T16:49:54.614" v="12994" actId="1076"/>
        <pc:sldMkLst>
          <pc:docMk/>
          <pc:sldMk cId="4116806628" sldId="313"/>
        </pc:sldMkLst>
        <pc:spChg chg="mod">
          <ac:chgData name="Kari Weaver" userId="e8eea0b9-21ea-49c8-9471-3bfaee0b9d57" providerId="ADAL" clId="{60688AEA-1EC6-48F5-BA15-E2C33BA05607}" dt="2026-05-13T16:19:15.189" v="12890" actId="20577"/>
          <ac:spMkLst>
            <pc:docMk/>
            <pc:sldMk cId="4116806628" sldId="313"/>
            <ac:spMk id="2" creationId="{D181BB8E-C5E6-3100-9D87-914D8B447375}"/>
          </ac:spMkLst>
        </pc:spChg>
        <pc:spChg chg="del">
          <ac:chgData name="Kari Weaver" userId="e8eea0b9-21ea-49c8-9471-3bfaee0b9d57" providerId="ADAL" clId="{60688AEA-1EC6-48F5-BA15-E2C33BA05607}" dt="2026-05-13T16:19:20.776" v="12891" actId="478"/>
          <ac:spMkLst>
            <pc:docMk/>
            <pc:sldMk cId="4116806628" sldId="313"/>
            <ac:spMk id="3" creationId="{DB5049C3-6DBF-C1FE-0E93-73299E1A70F2}"/>
          </ac:spMkLst>
        </pc:spChg>
        <pc:spChg chg="del">
          <ac:chgData name="Kari Weaver" userId="e8eea0b9-21ea-49c8-9471-3bfaee0b9d57" providerId="ADAL" clId="{60688AEA-1EC6-48F5-BA15-E2C33BA05607}" dt="2026-05-13T16:19:22.629" v="12893"/>
          <ac:spMkLst>
            <pc:docMk/>
            <pc:sldMk cId="4116806628" sldId="313"/>
            <ac:spMk id="4" creationId="{01E4D0F0-E79D-0CD6-9682-A97302552D24}"/>
          </ac:spMkLst>
        </pc:spChg>
        <pc:spChg chg="add mod">
          <ac:chgData name="Kari Weaver" userId="e8eea0b9-21ea-49c8-9471-3bfaee0b9d57" providerId="ADAL" clId="{60688AEA-1EC6-48F5-BA15-E2C33BA05607}" dt="2026-05-13T16:49:54.614" v="12994" actId="1076"/>
          <ac:spMkLst>
            <pc:docMk/>
            <pc:sldMk cId="4116806628" sldId="313"/>
            <ac:spMk id="7" creationId="{E60F66CF-A117-7F9D-73A4-F5ADE4AACE1E}"/>
          </ac:spMkLst>
        </pc:spChg>
        <pc:picChg chg="add mod ord">
          <ac:chgData name="Kari Weaver" userId="e8eea0b9-21ea-49c8-9471-3bfaee0b9d57" providerId="ADAL" clId="{60688AEA-1EC6-48F5-BA15-E2C33BA05607}" dt="2026-05-13T16:49:51.484" v="12993" actId="1076"/>
          <ac:picMkLst>
            <pc:docMk/>
            <pc:sldMk cId="4116806628" sldId="313"/>
            <ac:picMk id="6" creationId="{9DE67E72-D2BD-DC28-D765-07C38CF240A0}"/>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image" Target="../media/image8.sv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image" Target="../media/image8.sv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590B26-DBDC-4C3E-B999-2FC8BA75602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B382BF2-6C78-4CF6-B798-46B96C518A9B}">
      <dgm:prSet/>
      <dgm:spPr/>
      <dgm:t>
        <a:bodyPr/>
        <a:lstStyle/>
        <a:p>
          <a:r>
            <a:rPr lang="en-US"/>
            <a:t>Symbolic logic (Good Old Fashioned AI)</a:t>
          </a:r>
        </a:p>
      </dgm:t>
    </dgm:pt>
    <dgm:pt modelId="{32F8FB1A-4CDA-4E38-B028-97C408F74904}" type="parTrans" cxnId="{3D41D98F-CB55-4BD3-9E66-591016833502}">
      <dgm:prSet/>
      <dgm:spPr/>
      <dgm:t>
        <a:bodyPr/>
        <a:lstStyle/>
        <a:p>
          <a:endParaRPr lang="en-US"/>
        </a:p>
      </dgm:t>
    </dgm:pt>
    <dgm:pt modelId="{290CEB47-770D-49CD-B118-C5D4F431A14F}" type="sibTrans" cxnId="{3D41D98F-CB55-4BD3-9E66-591016833502}">
      <dgm:prSet/>
      <dgm:spPr/>
      <dgm:t>
        <a:bodyPr/>
        <a:lstStyle/>
        <a:p>
          <a:endParaRPr lang="en-US"/>
        </a:p>
      </dgm:t>
    </dgm:pt>
    <dgm:pt modelId="{B160579F-D1CE-4F55-839B-A9A6EF7AB0E7}">
      <dgm:prSet/>
      <dgm:spPr/>
      <dgm:t>
        <a:bodyPr/>
        <a:lstStyle/>
        <a:p>
          <a:r>
            <a:rPr lang="en-US"/>
            <a:t>Machine Learning (classifiers, neural networks, etc.)</a:t>
          </a:r>
        </a:p>
      </dgm:t>
    </dgm:pt>
    <dgm:pt modelId="{A3ECC77D-59FC-4241-A118-4215923E754E}" type="parTrans" cxnId="{8A29303B-E586-4BA4-8597-67D93EA105D1}">
      <dgm:prSet/>
      <dgm:spPr/>
      <dgm:t>
        <a:bodyPr/>
        <a:lstStyle/>
        <a:p>
          <a:endParaRPr lang="en-US"/>
        </a:p>
      </dgm:t>
    </dgm:pt>
    <dgm:pt modelId="{5F5126B2-766A-4838-BF64-AA4F35B1D867}" type="sibTrans" cxnId="{8A29303B-E586-4BA4-8597-67D93EA105D1}">
      <dgm:prSet/>
      <dgm:spPr/>
      <dgm:t>
        <a:bodyPr/>
        <a:lstStyle/>
        <a:p>
          <a:endParaRPr lang="en-US"/>
        </a:p>
      </dgm:t>
    </dgm:pt>
    <dgm:pt modelId="{A334496F-6B24-4D9F-A78D-108EE64EBB4D}">
      <dgm:prSet/>
      <dgm:spPr/>
      <dgm:t>
        <a:bodyPr/>
        <a:lstStyle/>
        <a:p>
          <a:r>
            <a:rPr lang="en-US"/>
            <a:t>Deep learning (deep neural networks)</a:t>
          </a:r>
        </a:p>
      </dgm:t>
    </dgm:pt>
    <dgm:pt modelId="{9BCF5764-5DE3-4CD8-A1EA-D02BB9E3494A}" type="parTrans" cxnId="{77935939-D24C-4EDA-89E9-A2A9810A892D}">
      <dgm:prSet/>
      <dgm:spPr/>
      <dgm:t>
        <a:bodyPr/>
        <a:lstStyle/>
        <a:p>
          <a:endParaRPr lang="en-US"/>
        </a:p>
      </dgm:t>
    </dgm:pt>
    <dgm:pt modelId="{844EC0A1-3A18-45C3-866D-7F52EAB553B7}" type="sibTrans" cxnId="{77935939-D24C-4EDA-89E9-A2A9810A892D}">
      <dgm:prSet/>
      <dgm:spPr/>
      <dgm:t>
        <a:bodyPr/>
        <a:lstStyle/>
        <a:p>
          <a:endParaRPr lang="en-US"/>
        </a:p>
      </dgm:t>
    </dgm:pt>
    <dgm:pt modelId="{FB6A22FD-8059-4F97-8FA0-92794DADEC73}">
      <dgm:prSet/>
      <dgm:spPr/>
      <dgm:t>
        <a:bodyPr/>
        <a:lstStyle/>
        <a:p>
          <a:r>
            <a:rPr lang="en-US"/>
            <a:t>Generative AI (LLM’s, image/audio/video generation, agents)</a:t>
          </a:r>
        </a:p>
      </dgm:t>
    </dgm:pt>
    <dgm:pt modelId="{236F4E8C-F62C-4C6A-AF74-3DFC61323872}" type="parTrans" cxnId="{BEF8D815-7445-4F0D-B5C8-FA75FE6DE8C3}">
      <dgm:prSet/>
      <dgm:spPr/>
      <dgm:t>
        <a:bodyPr/>
        <a:lstStyle/>
        <a:p>
          <a:endParaRPr lang="en-US"/>
        </a:p>
      </dgm:t>
    </dgm:pt>
    <dgm:pt modelId="{783F069C-F93B-4398-9734-522D8725889E}" type="sibTrans" cxnId="{BEF8D815-7445-4F0D-B5C8-FA75FE6DE8C3}">
      <dgm:prSet/>
      <dgm:spPr/>
      <dgm:t>
        <a:bodyPr/>
        <a:lstStyle/>
        <a:p>
          <a:endParaRPr lang="en-US"/>
        </a:p>
      </dgm:t>
    </dgm:pt>
    <dgm:pt modelId="{25B89147-04A4-446B-AF22-3B32C5B606CE}" type="pres">
      <dgm:prSet presAssocID="{C8590B26-DBDC-4C3E-B999-2FC8BA756024}" presName="root" presStyleCnt="0">
        <dgm:presLayoutVars>
          <dgm:dir/>
          <dgm:resizeHandles val="exact"/>
        </dgm:presLayoutVars>
      </dgm:prSet>
      <dgm:spPr/>
    </dgm:pt>
    <dgm:pt modelId="{9BB91AA0-558E-454A-A6DF-496012B948AD}" type="pres">
      <dgm:prSet presAssocID="{EB382BF2-6C78-4CF6-B798-46B96C518A9B}" presName="compNode" presStyleCnt="0"/>
      <dgm:spPr/>
    </dgm:pt>
    <dgm:pt modelId="{1CBCD39F-5AA2-4ED5-9F4D-FE77BC17DCC5}" type="pres">
      <dgm:prSet presAssocID="{EB382BF2-6C78-4CF6-B798-46B96C518A9B}" presName="bgRect" presStyleLbl="bgShp" presStyleIdx="0" presStyleCnt="4"/>
      <dgm:spPr/>
    </dgm:pt>
    <dgm:pt modelId="{2E8AB08F-4C00-4B69-9903-FC823724410A}" type="pres">
      <dgm:prSet presAssocID="{EB382BF2-6C78-4CF6-B798-46B96C518A9B}"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Programmer"/>
        </a:ext>
      </dgm:extLst>
    </dgm:pt>
    <dgm:pt modelId="{BA98D71E-7354-4BCE-B3FB-27706B8C3154}" type="pres">
      <dgm:prSet presAssocID="{EB382BF2-6C78-4CF6-B798-46B96C518A9B}" presName="spaceRect" presStyleCnt="0"/>
      <dgm:spPr/>
    </dgm:pt>
    <dgm:pt modelId="{7477C952-DDA7-4BDF-BEDE-2327CDD2923A}" type="pres">
      <dgm:prSet presAssocID="{EB382BF2-6C78-4CF6-B798-46B96C518A9B}" presName="parTx" presStyleLbl="revTx" presStyleIdx="0" presStyleCnt="4">
        <dgm:presLayoutVars>
          <dgm:chMax val="0"/>
          <dgm:chPref val="0"/>
        </dgm:presLayoutVars>
      </dgm:prSet>
      <dgm:spPr/>
    </dgm:pt>
    <dgm:pt modelId="{D100C53E-DD71-43E8-9D30-881A63261972}" type="pres">
      <dgm:prSet presAssocID="{290CEB47-770D-49CD-B118-C5D4F431A14F}" presName="sibTrans" presStyleCnt="0"/>
      <dgm:spPr/>
    </dgm:pt>
    <dgm:pt modelId="{5F265736-4109-4C19-9A3A-1B6424AC4FB8}" type="pres">
      <dgm:prSet presAssocID="{B160579F-D1CE-4F55-839B-A9A6EF7AB0E7}" presName="compNode" presStyleCnt="0"/>
      <dgm:spPr/>
    </dgm:pt>
    <dgm:pt modelId="{77A39E9B-8AE4-4B69-BB20-AB68D84BE3B9}" type="pres">
      <dgm:prSet presAssocID="{B160579F-D1CE-4F55-839B-A9A6EF7AB0E7}" presName="bgRect" presStyleLbl="bgShp" presStyleIdx="1" presStyleCnt="4"/>
      <dgm:spPr/>
    </dgm:pt>
    <dgm:pt modelId="{5F4B8D4A-FA0A-45C9-9DC8-671D090BE7D1}" type="pres">
      <dgm:prSet presAssocID="{B160579F-D1CE-4F55-839B-A9A6EF7AB0E7}"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AC4F0568-5EAF-4159-A3B1-D8E32ED72765}" type="pres">
      <dgm:prSet presAssocID="{B160579F-D1CE-4F55-839B-A9A6EF7AB0E7}" presName="spaceRect" presStyleCnt="0"/>
      <dgm:spPr/>
    </dgm:pt>
    <dgm:pt modelId="{06982D91-D983-47A2-AA83-0FC50E432324}" type="pres">
      <dgm:prSet presAssocID="{B160579F-D1CE-4F55-839B-A9A6EF7AB0E7}" presName="parTx" presStyleLbl="revTx" presStyleIdx="1" presStyleCnt="4">
        <dgm:presLayoutVars>
          <dgm:chMax val="0"/>
          <dgm:chPref val="0"/>
        </dgm:presLayoutVars>
      </dgm:prSet>
      <dgm:spPr/>
    </dgm:pt>
    <dgm:pt modelId="{A2437914-2C23-47F2-87BD-CA88BA65D7DC}" type="pres">
      <dgm:prSet presAssocID="{5F5126B2-766A-4838-BF64-AA4F35B1D867}" presName="sibTrans" presStyleCnt="0"/>
      <dgm:spPr/>
    </dgm:pt>
    <dgm:pt modelId="{5791FD53-3238-475D-B0BA-6D00C05BCE78}" type="pres">
      <dgm:prSet presAssocID="{A334496F-6B24-4D9F-A78D-108EE64EBB4D}" presName="compNode" presStyleCnt="0"/>
      <dgm:spPr/>
    </dgm:pt>
    <dgm:pt modelId="{39116BBF-9E2C-408E-84BC-A4B816FA3728}" type="pres">
      <dgm:prSet presAssocID="{A334496F-6B24-4D9F-A78D-108EE64EBB4D}" presName="bgRect" presStyleLbl="bgShp" presStyleIdx="2" presStyleCnt="4"/>
      <dgm:spPr/>
    </dgm:pt>
    <dgm:pt modelId="{AFFFC8F6-8A61-4078-92E1-F683C0BEFA21}" type="pres">
      <dgm:prSet presAssocID="{A334496F-6B24-4D9F-A78D-108EE64EBB4D}"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rain in head"/>
        </a:ext>
      </dgm:extLst>
    </dgm:pt>
    <dgm:pt modelId="{78C68599-F137-4ABE-8898-BCEF812FF022}" type="pres">
      <dgm:prSet presAssocID="{A334496F-6B24-4D9F-A78D-108EE64EBB4D}" presName="spaceRect" presStyleCnt="0"/>
      <dgm:spPr/>
    </dgm:pt>
    <dgm:pt modelId="{192BE740-8FEE-4903-B866-D9B648340FD5}" type="pres">
      <dgm:prSet presAssocID="{A334496F-6B24-4D9F-A78D-108EE64EBB4D}" presName="parTx" presStyleLbl="revTx" presStyleIdx="2" presStyleCnt="4">
        <dgm:presLayoutVars>
          <dgm:chMax val="0"/>
          <dgm:chPref val="0"/>
        </dgm:presLayoutVars>
      </dgm:prSet>
      <dgm:spPr/>
    </dgm:pt>
    <dgm:pt modelId="{6DEDF492-AF27-4FF2-9AE1-2BABBB2B9914}" type="pres">
      <dgm:prSet presAssocID="{844EC0A1-3A18-45C3-866D-7F52EAB553B7}" presName="sibTrans" presStyleCnt="0"/>
      <dgm:spPr/>
    </dgm:pt>
    <dgm:pt modelId="{728DD855-57C1-4FF6-A49B-1272F8198C94}" type="pres">
      <dgm:prSet presAssocID="{FB6A22FD-8059-4F97-8FA0-92794DADEC73}" presName="compNode" presStyleCnt="0"/>
      <dgm:spPr/>
    </dgm:pt>
    <dgm:pt modelId="{49F63994-4E64-4969-810E-E7290BF7A1A9}" type="pres">
      <dgm:prSet presAssocID="{FB6A22FD-8059-4F97-8FA0-92794DADEC73}" presName="bgRect" presStyleLbl="bgShp" presStyleIdx="3" presStyleCnt="4"/>
      <dgm:spPr/>
    </dgm:pt>
    <dgm:pt modelId="{D1F12E77-9FF6-48E4-8414-EEDB3D46A447}" type="pres">
      <dgm:prSet presAssocID="{FB6A22FD-8059-4F97-8FA0-92794DADEC7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bbles"/>
        </a:ext>
      </dgm:extLst>
    </dgm:pt>
    <dgm:pt modelId="{C1860CF3-D766-427C-BB88-35D3F7CA5B7E}" type="pres">
      <dgm:prSet presAssocID="{FB6A22FD-8059-4F97-8FA0-92794DADEC73}" presName="spaceRect" presStyleCnt="0"/>
      <dgm:spPr/>
    </dgm:pt>
    <dgm:pt modelId="{BB074956-088F-45DC-9EAB-72694EB3B048}" type="pres">
      <dgm:prSet presAssocID="{FB6A22FD-8059-4F97-8FA0-92794DADEC73}" presName="parTx" presStyleLbl="revTx" presStyleIdx="3" presStyleCnt="4">
        <dgm:presLayoutVars>
          <dgm:chMax val="0"/>
          <dgm:chPref val="0"/>
        </dgm:presLayoutVars>
      </dgm:prSet>
      <dgm:spPr/>
    </dgm:pt>
  </dgm:ptLst>
  <dgm:cxnLst>
    <dgm:cxn modelId="{BEF8D815-7445-4F0D-B5C8-FA75FE6DE8C3}" srcId="{C8590B26-DBDC-4C3E-B999-2FC8BA756024}" destId="{FB6A22FD-8059-4F97-8FA0-92794DADEC73}" srcOrd="3" destOrd="0" parTransId="{236F4E8C-F62C-4C6A-AF74-3DFC61323872}" sibTransId="{783F069C-F93B-4398-9734-522D8725889E}"/>
    <dgm:cxn modelId="{F8F33D35-6F73-4364-8254-4F3042290A74}" type="presOf" srcId="{B160579F-D1CE-4F55-839B-A9A6EF7AB0E7}" destId="{06982D91-D983-47A2-AA83-0FC50E432324}" srcOrd="0" destOrd="0" presId="urn:microsoft.com/office/officeart/2018/2/layout/IconVerticalSolidList"/>
    <dgm:cxn modelId="{34784637-82CE-40B9-8431-4C333B8F8E15}" type="presOf" srcId="{A334496F-6B24-4D9F-A78D-108EE64EBB4D}" destId="{192BE740-8FEE-4903-B866-D9B648340FD5}" srcOrd="0" destOrd="0" presId="urn:microsoft.com/office/officeart/2018/2/layout/IconVerticalSolidList"/>
    <dgm:cxn modelId="{77935939-D24C-4EDA-89E9-A2A9810A892D}" srcId="{C8590B26-DBDC-4C3E-B999-2FC8BA756024}" destId="{A334496F-6B24-4D9F-A78D-108EE64EBB4D}" srcOrd="2" destOrd="0" parTransId="{9BCF5764-5DE3-4CD8-A1EA-D02BB9E3494A}" sibTransId="{844EC0A1-3A18-45C3-866D-7F52EAB553B7}"/>
    <dgm:cxn modelId="{8A29303B-E586-4BA4-8597-67D93EA105D1}" srcId="{C8590B26-DBDC-4C3E-B999-2FC8BA756024}" destId="{B160579F-D1CE-4F55-839B-A9A6EF7AB0E7}" srcOrd="1" destOrd="0" parTransId="{A3ECC77D-59FC-4241-A118-4215923E754E}" sibTransId="{5F5126B2-766A-4838-BF64-AA4F35B1D867}"/>
    <dgm:cxn modelId="{ADE71B40-3EAB-420B-9383-0AB51D7C6B75}" type="presOf" srcId="{EB382BF2-6C78-4CF6-B798-46B96C518A9B}" destId="{7477C952-DDA7-4BDF-BEDE-2327CDD2923A}" srcOrd="0" destOrd="0" presId="urn:microsoft.com/office/officeart/2018/2/layout/IconVerticalSolidList"/>
    <dgm:cxn modelId="{DEF2BE59-40F4-4C2B-B1E0-1808D0CDA723}" type="presOf" srcId="{FB6A22FD-8059-4F97-8FA0-92794DADEC73}" destId="{BB074956-088F-45DC-9EAB-72694EB3B048}" srcOrd="0" destOrd="0" presId="urn:microsoft.com/office/officeart/2018/2/layout/IconVerticalSolidList"/>
    <dgm:cxn modelId="{3D41D98F-CB55-4BD3-9E66-591016833502}" srcId="{C8590B26-DBDC-4C3E-B999-2FC8BA756024}" destId="{EB382BF2-6C78-4CF6-B798-46B96C518A9B}" srcOrd="0" destOrd="0" parTransId="{32F8FB1A-4CDA-4E38-B028-97C408F74904}" sibTransId="{290CEB47-770D-49CD-B118-C5D4F431A14F}"/>
    <dgm:cxn modelId="{5A006C90-1494-4A86-A075-4CC6D7FFB311}" type="presOf" srcId="{C8590B26-DBDC-4C3E-B999-2FC8BA756024}" destId="{25B89147-04A4-446B-AF22-3B32C5B606CE}" srcOrd="0" destOrd="0" presId="urn:microsoft.com/office/officeart/2018/2/layout/IconVerticalSolidList"/>
    <dgm:cxn modelId="{D8A833D2-7BF9-4D56-BB4C-E98428612356}" type="presParOf" srcId="{25B89147-04A4-446B-AF22-3B32C5B606CE}" destId="{9BB91AA0-558E-454A-A6DF-496012B948AD}" srcOrd="0" destOrd="0" presId="urn:microsoft.com/office/officeart/2018/2/layout/IconVerticalSolidList"/>
    <dgm:cxn modelId="{C623F4A2-9ADD-4483-B829-5EAAE653F39B}" type="presParOf" srcId="{9BB91AA0-558E-454A-A6DF-496012B948AD}" destId="{1CBCD39F-5AA2-4ED5-9F4D-FE77BC17DCC5}" srcOrd="0" destOrd="0" presId="urn:microsoft.com/office/officeart/2018/2/layout/IconVerticalSolidList"/>
    <dgm:cxn modelId="{3C2DA3F1-0721-45E0-95D5-7F27C8602F01}" type="presParOf" srcId="{9BB91AA0-558E-454A-A6DF-496012B948AD}" destId="{2E8AB08F-4C00-4B69-9903-FC823724410A}" srcOrd="1" destOrd="0" presId="urn:microsoft.com/office/officeart/2018/2/layout/IconVerticalSolidList"/>
    <dgm:cxn modelId="{0911F172-11BB-4028-8070-502004763498}" type="presParOf" srcId="{9BB91AA0-558E-454A-A6DF-496012B948AD}" destId="{BA98D71E-7354-4BCE-B3FB-27706B8C3154}" srcOrd="2" destOrd="0" presId="urn:microsoft.com/office/officeart/2018/2/layout/IconVerticalSolidList"/>
    <dgm:cxn modelId="{F07D3708-32B1-414E-AF74-09BAE6BE4488}" type="presParOf" srcId="{9BB91AA0-558E-454A-A6DF-496012B948AD}" destId="{7477C952-DDA7-4BDF-BEDE-2327CDD2923A}" srcOrd="3" destOrd="0" presId="urn:microsoft.com/office/officeart/2018/2/layout/IconVerticalSolidList"/>
    <dgm:cxn modelId="{B429A1DF-64DD-49BF-85DF-8DACF3D95BD0}" type="presParOf" srcId="{25B89147-04A4-446B-AF22-3B32C5B606CE}" destId="{D100C53E-DD71-43E8-9D30-881A63261972}" srcOrd="1" destOrd="0" presId="urn:microsoft.com/office/officeart/2018/2/layout/IconVerticalSolidList"/>
    <dgm:cxn modelId="{B6B3D8C3-E21A-4BCC-B04B-B95FCF3E3DB2}" type="presParOf" srcId="{25B89147-04A4-446B-AF22-3B32C5B606CE}" destId="{5F265736-4109-4C19-9A3A-1B6424AC4FB8}" srcOrd="2" destOrd="0" presId="urn:microsoft.com/office/officeart/2018/2/layout/IconVerticalSolidList"/>
    <dgm:cxn modelId="{931AE779-2B87-4737-9CFD-DAC294374570}" type="presParOf" srcId="{5F265736-4109-4C19-9A3A-1B6424AC4FB8}" destId="{77A39E9B-8AE4-4B69-BB20-AB68D84BE3B9}" srcOrd="0" destOrd="0" presId="urn:microsoft.com/office/officeart/2018/2/layout/IconVerticalSolidList"/>
    <dgm:cxn modelId="{4A0A76AE-9553-4330-A5A8-E59AB106CBB6}" type="presParOf" srcId="{5F265736-4109-4C19-9A3A-1B6424AC4FB8}" destId="{5F4B8D4A-FA0A-45C9-9DC8-671D090BE7D1}" srcOrd="1" destOrd="0" presId="urn:microsoft.com/office/officeart/2018/2/layout/IconVerticalSolidList"/>
    <dgm:cxn modelId="{8E7FFF30-0B35-4E95-978D-CAF07A9E6631}" type="presParOf" srcId="{5F265736-4109-4C19-9A3A-1B6424AC4FB8}" destId="{AC4F0568-5EAF-4159-A3B1-D8E32ED72765}" srcOrd="2" destOrd="0" presId="urn:microsoft.com/office/officeart/2018/2/layout/IconVerticalSolidList"/>
    <dgm:cxn modelId="{36FBE64B-D9AF-4712-AE8F-E9821B81F519}" type="presParOf" srcId="{5F265736-4109-4C19-9A3A-1B6424AC4FB8}" destId="{06982D91-D983-47A2-AA83-0FC50E432324}" srcOrd="3" destOrd="0" presId="urn:microsoft.com/office/officeart/2018/2/layout/IconVerticalSolidList"/>
    <dgm:cxn modelId="{5C63DD74-CDB8-4E22-BC99-572066F56425}" type="presParOf" srcId="{25B89147-04A4-446B-AF22-3B32C5B606CE}" destId="{A2437914-2C23-47F2-87BD-CA88BA65D7DC}" srcOrd="3" destOrd="0" presId="urn:microsoft.com/office/officeart/2018/2/layout/IconVerticalSolidList"/>
    <dgm:cxn modelId="{D9D843B1-838E-4358-BF93-94C632BE3496}" type="presParOf" srcId="{25B89147-04A4-446B-AF22-3B32C5B606CE}" destId="{5791FD53-3238-475D-B0BA-6D00C05BCE78}" srcOrd="4" destOrd="0" presId="urn:microsoft.com/office/officeart/2018/2/layout/IconVerticalSolidList"/>
    <dgm:cxn modelId="{EA25EE70-5145-4D28-98A3-51B5B52DA15D}" type="presParOf" srcId="{5791FD53-3238-475D-B0BA-6D00C05BCE78}" destId="{39116BBF-9E2C-408E-84BC-A4B816FA3728}" srcOrd="0" destOrd="0" presId="urn:microsoft.com/office/officeart/2018/2/layout/IconVerticalSolidList"/>
    <dgm:cxn modelId="{0686D4A9-39A3-49B7-8987-35FCEF9B9478}" type="presParOf" srcId="{5791FD53-3238-475D-B0BA-6D00C05BCE78}" destId="{AFFFC8F6-8A61-4078-92E1-F683C0BEFA21}" srcOrd="1" destOrd="0" presId="urn:microsoft.com/office/officeart/2018/2/layout/IconVerticalSolidList"/>
    <dgm:cxn modelId="{113FE8D9-B2CC-4960-8637-299AD4E4A950}" type="presParOf" srcId="{5791FD53-3238-475D-B0BA-6D00C05BCE78}" destId="{78C68599-F137-4ABE-8898-BCEF812FF022}" srcOrd="2" destOrd="0" presId="urn:microsoft.com/office/officeart/2018/2/layout/IconVerticalSolidList"/>
    <dgm:cxn modelId="{323C6134-B0EE-457D-AD54-77BBAF082349}" type="presParOf" srcId="{5791FD53-3238-475D-B0BA-6D00C05BCE78}" destId="{192BE740-8FEE-4903-B866-D9B648340FD5}" srcOrd="3" destOrd="0" presId="urn:microsoft.com/office/officeart/2018/2/layout/IconVerticalSolidList"/>
    <dgm:cxn modelId="{9E414AC4-4BE2-4141-B902-33960CCB4CCB}" type="presParOf" srcId="{25B89147-04A4-446B-AF22-3B32C5B606CE}" destId="{6DEDF492-AF27-4FF2-9AE1-2BABBB2B9914}" srcOrd="5" destOrd="0" presId="urn:microsoft.com/office/officeart/2018/2/layout/IconVerticalSolidList"/>
    <dgm:cxn modelId="{F3084476-86C5-41D4-9191-DFDE28755467}" type="presParOf" srcId="{25B89147-04A4-446B-AF22-3B32C5B606CE}" destId="{728DD855-57C1-4FF6-A49B-1272F8198C94}" srcOrd="6" destOrd="0" presId="urn:microsoft.com/office/officeart/2018/2/layout/IconVerticalSolidList"/>
    <dgm:cxn modelId="{50E63A30-DD6D-4936-86E5-5610FAF7391D}" type="presParOf" srcId="{728DD855-57C1-4FF6-A49B-1272F8198C94}" destId="{49F63994-4E64-4969-810E-E7290BF7A1A9}" srcOrd="0" destOrd="0" presId="urn:microsoft.com/office/officeart/2018/2/layout/IconVerticalSolidList"/>
    <dgm:cxn modelId="{CE5B0575-8A45-422E-AD19-E7129B02C72C}" type="presParOf" srcId="{728DD855-57C1-4FF6-A49B-1272F8198C94}" destId="{D1F12E77-9FF6-48E4-8414-EEDB3D46A447}" srcOrd="1" destOrd="0" presId="urn:microsoft.com/office/officeart/2018/2/layout/IconVerticalSolidList"/>
    <dgm:cxn modelId="{E13CF4E1-638D-499D-95F0-D35A51B8357C}" type="presParOf" srcId="{728DD855-57C1-4FF6-A49B-1272F8198C94}" destId="{C1860CF3-D766-427C-BB88-35D3F7CA5B7E}" srcOrd="2" destOrd="0" presId="urn:microsoft.com/office/officeart/2018/2/layout/IconVerticalSolidList"/>
    <dgm:cxn modelId="{27BF5476-BEC3-40FB-A896-6B06F8167762}" type="presParOf" srcId="{728DD855-57C1-4FF6-A49B-1272F8198C94}" destId="{BB074956-088F-45DC-9EAB-72694EB3B04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CD39F-5AA2-4ED5-9F4D-FE77BC17DCC5}">
      <dsp:nvSpPr>
        <dsp:cNvPr id="0" name=""/>
        <dsp:cNvSpPr/>
      </dsp:nvSpPr>
      <dsp:spPr>
        <a:xfrm>
          <a:off x="0" y="1647"/>
          <a:ext cx="10515600" cy="8348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8AB08F-4C00-4B69-9903-FC823724410A}">
      <dsp:nvSpPr>
        <dsp:cNvPr id="0" name=""/>
        <dsp:cNvSpPr/>
      </dsp:nvSpPr>
      <dsp:spPr>
        <a:xfrm>
          <a:off x="252536" y="189484"/>
          <a:ext cx="459158" cy="45915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77C952-DDA7-4BDF-BEDE-2327CDD2923A}">
      <dsp:nvSpPr>
        <dsp:cNvPr id="0" name=""/>
        <dsp:cNvSpPr/>
      </dsp:nvSpPr>
      <dsp:spPr>
        <a:xfrm>
          <a:off x="964231" y="1647"/>
          <a:ext cx="9551368" cy="834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353" tIns="88353" rIns="88353" bIns="88353" numCol="1" spcCol="1270" anchor="ctr" anchorCtr="0">
          <a:noAutofit/>
        </a:bodyPr>
        <a:lstStyle/>
        <a:p>
          <a:pPr marL="0" lvl="0" indent="0" algn="l" defTabSz="977900">
            <a:lnSpc>
              <a:spcPct val="90000"/>
            </a:lnSpc>
            <a:spcBef>
              <a:spcPct val="0"/>
            </a:spcBef>
            <a:spcAft>
              <a:spcPct val="35000"/>
            </a:spcAft>
            <a:buNone/>
          </a:pPr>
          <a:r>
            <a:rPr lang="en-US" sz="2200" kern="1200"/>
            <a:t>Symbolic logic (Good Old Fashioned AI)</a:t>
          </a:r>
        </a:p>
      </dsp:txBody>
      <dsp:txXfrm>
        <a:off x="964231" y="1647"/>
        <a:ext cx="9551368" cy="834832"/>
      </dsp:txXfrm>
    </dsp:sp>
    <dsp:sp modelId="{77A39E9B-8AE4-4B69-BB20-AB68D84BE3B9}">
      <dsp:nvSpPr>
        <dsp:cNvPr id="0" name=""/>
        <dsp:cNvSpPr/>
      </dsp:nvSpPr>
      <dsp:spPr>
        <a:xfrm>
          <a:off x="0" y="1045188"/>
          <a:ext cx="10515600" cy="8348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4B8D4A-FA0A-45C9-9DC8-671D090BE7D1}">
      <dsp:nvSpPr>
        <dsp:cNvPr id="0" name=""/>
        <dsp:cNvSpPr/>
      </dsp:nvSpPr>
      <dsp:spPr>
        <a:xfrm>
          <a:off x="252536" y="1233025"/>
          <a:ext cx="459158" cy="45915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982D91-D983-47A2-AA83-0FC50E432324}">
      <dsp:nvSpPr>
        <dsp:cNvPr id="0" name=""/>
        <dsp:cNvSpPr/>
      </dsp:nvSpPr>
      <dsp:spPr>
        <a:xfrm>
          <a:off x="964231" y="1045188"/>
          <a:ext cx="9551368" cy="834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353" tIns="88353" rIns="88353" bIns="88353" numCol="1" spcCol="1270" anchor="ctr" anchorCtr="0">
          <a:noAutofit/>
        </a:bodyPr>
        <a:lstStyle/>
        <a:p>
          <a:pPr marL="0" lvl="0" indent="0" algn="l" defTabSz="977900">
            <a:lnSpc>
              <a:spcPct val="90000"/>
            </a:lnSpc>
            <a:spcBef>
              <a:spcPct val="0"/>
            </a:spcBef>
            <a:spcAft>
              <a:spcPct val="35000"/>
            </a:spcAft>
            <a:buNone/>
          </a:pPr>
          <a:r>
            <a:rPr lang="en-US" sz="2200" kern="1200"/>
            <a:t>Machine Learning (classifiers, neural networks, etc.)</a:t>
          </a:r>
        </a:p>
      </dsp:txBody>
      <dsp:txXfrm>
        <a:off x="964231" y="1045188"/>
        <a:ext cx="9551368" cy="834832"/>
      </dsp:txXfrm>
    </dsp:sp>
    <dsp:sp modelId="{39116BBF-9E2C-408E-84BC-A4B816FA3728}">
      <dsp:nvSpPr>
        <dsp:cNvPr id="0" name=""/>
        <dsp:cNvSpPr/>
      </dsp:nvSpPr>
      <dsp:spPr>
        <a:xfrm>
          <a:off x="0" y="2088729"/>
          <a:ext cx="10515600" cy="8348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FFC8F6-8A61-4078-92E1-F683C0BEFA21}">
      <dsp:nvSpPr>
        <dsp:cNvPr id="0" name=""/>
        <dsp:cNvSpPr/>
      </dsp:nvSpPr>
      <dsp:spPr>
        <a:xfrm>
          <a:off x="252536" y="2276566"/>
          <a:ext cx="459158" cy="45915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2BE740-8FEE-4903-B866-D9B648340FD5}">
      <dsp:nvSpPr>
        <dsp:cNvPr id="0" name=""/>
        <dsp:cNvSpPr/>
      </dsp:nvSpPr>
      <dsp:spPr>
        <a:xfrm>
          <a:off x="964231" y="2088729"/>
          <a:ext cx="9551368" cy="834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353" tIns="88353" rIns="88353" bIns="88353" numCol="1" spcCol="1270" anchor="ctr" anchorCtr="0">
          <a:noAutofit/>
        </a:bodyPr>
        <a:lstStyle/>
        <a:p>
          <a:pPr marL="0" lvl="0" indent="0" algn="l" defTabSz="977900">
            <a:lnSpc>
              <a:spcPct val="90000"/>
            </a:lnSpc>
            <a:spcBef>
              <a:spcPct val="0"/>
            </a:spcBef>
            <a:spcAft>
              <a:spcPct val="35000"/>
            </a:spcAft>
            <a:buNone/>
          </a:pPr>
          <a:r>
            <a:rPr lang="en-US" sz="2200" kern="1200"/>
            <a:t>Deep learning (deep neural networks)</a:t>
          </a:r>
        </a:p>
      </dsp:txBody>
      <dsp:txXfrm>
        <a:off x="964231" y="2088729"/>
        <a:ext cx="9551368" cy="834832"/>
      </dsp:txXfrm>
    </dsp:sp>
    <dsp:sp modelId="{49F63994-4E64-4969-810E-E7290BF7A1A9}">
      <dsp:nvSpPr>
        <dsp:cNvPr id="0" name=""/>
        <dsp:cNvSpPr/>
      </dsp:nvSpPr>
      <dsp:spPr>
        <a:xfrm>
          <a:off x="0" y="3132270"/>
          <a:ext cx="10515600" cy="8348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F12E77-9FF6-48E4-8414-EEDB3D46A447}">
      <dsp:nvSpPr>
        <dsp:cNvPr id="0" name=""/>
        <dsp:cNvSpPr/>
      </dsp:nvSpPr>
      <dsp:spPr>
        <a:xfrm>
          <a:off x="252536" y="3320107"/>
          <a:ext cx="459158" cy="45915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074956-088F-45DC-9EAB-72694EB3B048}">
      <dsp:nvSpPr>
        <dsp:cNvPr id="0" name=""/>
        <dsp:cNvSpPr/>
      </dsp:nvSpPr>
      <dsp:spPr>
        <a:xfrm>
          <a:off x="964231" y="3132270"/>
          <a:ext cx="9551368" cy="834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353" tIns="88353" rIns="88353" bIns="88353" numCol="1" spcCol="1270" anchor="ctr" anchorCtr="0">
          <a:noAutofit/>
        </a:bodyPr>
        <a:lstStyle/>
        <a:p>
          <a:pPr marL="0" lvl="0" indent="0" algn="l" defTabSz="977900">
            <a:lnSpc>
              <a:spcPct val="90000"/>
            </a:lnSpc>
            <a:spcBef>
              <a:spcPct val="0"/>
            </a:spcBef>
            <a:spcAft>
              <a:spcPct val="35000"/>
            </a:spcAft>
            <a:buNone/>
          </a:pPr>
          <a:r>
            <a:rPr lang="en-US" sz="2200" kern="1200"/>
            <a:t>Generative AI (LLM’s, image/audio/video generation, agents)</a:t>
          </a:r>
        </a:p>
      </dsp:txBody>
      <dsp:txXfrm>
        <a:off x="964231" y="3132270"/>
        <a:ext cx="9551368" cy="8348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92BEA-B3DD-4295-9997-252EC7103105}" type="datetimeFigureOut">
              <a:rPr lang="en-CA" smtClean="0"/>
              <a:t>2026-05-12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C6D80-F5D0-4F2A-B649-CE51C2A52CBC}" type="slidenum">
              <a:rPr lang="en-CA" smtClean="0"/>
              <a:t>‹#›</a:t>
            </a:fld>
            <a:endParaRPr lang="en-CA"/>
          </a:p>
        </p:txBody>
      </p:sp>
    </p:spTree>
    <p:extLst>
      <p:ext uri="{BB962C8B-B14F-4D97-AF65-F5344CB8AC3E}">
        <p14:creationId xmlns:p14="http://schemas.microsoft.com/office/powerpoint/2010/main" val="2981089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C71C6D80-F5D0-4F2A-B649-CE51C2A52CBC}" type="slidenum">
              <a:rPr lang="en-CA" smtClean="0"/>
              <a:t>30</a:t>
            </a:fld>
            <a:endParaRPr lang="en-CA"/>
          </a:p>
        </p:txBody>
      </p:sp>
    </p:spTree>
    <p:extLst>
      <p:ext uri="{BB962C8B-B14F-4D97-AF65-F5344CB8AC3E}">
        <p14:creationId xmlns:p14="http://schemas.microsoft.com/office/powerpoint/2010/main" val="3934280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12AD56-28B2-0DF7-E5EB-B49690157791}"/>
              </a:ext>
              <a:ext uri="{C183D7F6-B498-43B3-948B-1728B52AA6E4}">
                <adec:decorative xmlns:adec="http://schemas.microsoft.com/office/drawing/2017/decorative" val="1"/>
              </a:ext>
            </a:extLst>
          </p:cNvPr>
          <p:cNvSpPr/>
          <p:nvPr userDrawn="1"/>
        </p:nvSpPr>
        <p:spPr>
          <a:xfrm>
            <a:off x="0" y="517525"/>
            <a:ext cx="11353800" cy="13255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80157FD3-9EC8-18F4-2489-15C7F4F1DE84}"/>
              </a:ext>
            </a:extLst>
          </p:cNvPr>
          <p:cNvSpPr>
            <a:spLocks noGrp="1"/>
          </p:cNvSpPr>
          <p:nvPr>
            <p:ph type="title"/>
          </p:nvPr>
        </p:nvSpPr>
        <p:spPr>
          <a:xfrm>
            <a:off x="838200" y="517525"/>
            <a:ext cx="10515600" cy="1325563"/>
          </a:xfrm>
        </p:spPr>
        <p:txBody>
          <a:bodyPr/>
          <a:lstStyle/>
          <a:p>
            <a:r>
              <a:rPr lang="en-US"/>
              <a:t>Click to edit Master title style</a:t>
            </a:r>
            <a:endParaRPr lang="en-CA"/>
          </a:p>
        </p:txBody>
      </p:sp>
    </p:spTree>
    <p:extLst>
      <p:ext uri="{BB962C8B-B14F-4D97-AF65-F5344CB8AC3E}">
        <p14:creationId xmlns:p14="http://schemas.microsoft.com/office/powerpoint/2010/main" val="269871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3F6E8-8F92-57D9-C61D-5E26E36EFDF3}"/>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6A9A16B-591B-674A-CBD9-5CD908278E14}"/>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4CBE3964-545D-337D-9A1D-F6B60C163DA7}"/>
              </a:ext>
              <a:ext uri="{C183D7F6-B498-43B3-948B-1728B52AA6E4}">
                <adec:decorative xmlns:adec="http://schemas.microsoft.com/office/drawing/2017/decorative" val="1"/>
              </a:ext>
            </a:extLst>
          </p:cNvPr>
          <p:cNvPicPr>
            <a:picLocks noChangeAspect="1"/>
          </p:cNvPicPr>
          <p:nvPr userDrawn="1"/>
        </p:nvPicPr>
        <p:blipFill rotWithShape="1">
          <a:blip r:embed="rId2">
            <a:duotone>
              <a:prstClr val="black"/>
              <a:schemeClr val="accent6">
                <a:lumMod val="10000"/>
                <a:tint val="45000"/>
                <a:satMod val="400000"/>
              </a:schemeClr>
            </a:duotone>
            <a:extLst>
              <a:ext uri="{28A0092B-C50C-407E-A947-70E740481C1C}">
                <a14:useLocalDpi xmlns:a14="http://schemas.microsoft.com/office/drawing/2010/main" val="0"/>
              </a:ext>
            </a:extLst>
          </a:blip>
          <a:srcRect l="47915" t="45194" r="29523" b="23192"/>
          <a:stretch/>
        </p:blipFill>
        <p:spPr>
          <a:xfrm rot="19845280">
            <a:off x="-551057" y="-1985067"/>
            <a:ext cx="4398141" cy="4635117"/>
          </a:xfrm>
          <a:prstGeom prst="rect">
            <a:avLst/>
          </a:prstGeom>
        </p:spPr>
      </p:pic>
      <p:pic>
        <p:nvPicPr>
          <p:cNvPr id="9" name="Picture 8">
            <a:extLst>
              <a:ext uri="{FF2B5EF4-FFF2-40B4-BE49-F238E27FC236}">
                <a16:creationId xmlns:a16="http://schemas.microsoft.com/office/drawing/2014/main" id="{80BF3138-EAEC-80CD-9B2E-D739AFE54DB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915" t="55328" r="41368" b="23192"/>
          <a:stretch/>
        </p:blipFill>
        <p:spPr>
          <a:xfrm rot="5400000">
            <a:off x="9572707" y="4238709"/>
            <a:ext cx="2089173" cy="3149409"/>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A44C24F9-FFB2-6291-36AA-CA5565F0DD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48712" y="509388"/>
            <a:ext cx="2886882" cy="432000"/>
          </a:xfrm>
          <a:prstGeom prst="rect">
            <a:avLst/>
          </a:prstGeom>
        </p:spPr>
      </p:pic>
    </p:spTree>
    <p:extLst>
      <p:ext uri="{BB962C8B-B14F-4D97-AF65-F5344CB8AC3E}">
        <p14:creationId xmlns:p14="http://schemas.microsoft.com/office/powerpoint/2010/main" val="2677486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188EF8-4808-22A4-41B7-5DF7839E6202}"/>
              </a:ext>
              <a:ext uri="{C183D7F6-B498-43B3-948B-1728B52AA6E4}">
                <adec:decorative xmlns:adec="http://schemas.microsoft.com/office/drawing/2017/decorative" val="1"/>
              </a:ext>
            </a:extLst>
          </p:cNvPr>
          <p:cNvSpPr/>
          <p:nvPr userDrawn="1"/>
        </p:nvSpPr>
        <p:spPr>
          <a:xfrm>
            <a:off x="0" y="517525"/>
            <a:ext cx="11353800" cy="13255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DCC3AEA1-17F4-3D2C-76A2-1DDE186527D2}"/>
              </a:ext>
            </a:extLst>
          </p:cNvPr>
          <p:cNvSpPr>
            <a:spLocks noGrp="1"/>
          </p:cNvSpPr>
          <p:nvPr>
            <p:ph type="title"/>
          </p:nvPr>
        </p:nvSpPr>
        <p:spPr>
          <a:xfrm>
            <a:off x="838200" y="517525"/>
            <a:ext cx="10515600" cy="1325563"/>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759E6F2-C583-B438-2EFD-6799B0ABDF8D}"/>
              </a:ext>
            </a:extLst>
          </p:cNvPr>
          <p:cNvSpPr>
            <a:spLocks noGrp="1"/>
          </p:cNvSpPr>
          <p:nvPr>
            <p:ph sz="half" idx="1"/>
          </p:nvPr>
        </p:nvSpPr>
        <p:spPr>
          <a:xfrm>
            <a:off x="838200" y="2301875"/>
            <a:ext cx="5181600" cy="4060825"/>
          </a:xfrm>
        </p:spPr>
        <p:txBody>
          <a:bodyPr/>
          <a:lstStyle>
            <a:lvl1pPr>
              <a:spcBef>
                <a:spcPts val="6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FE02BBE-1501-E880-3C56-E55775DA990D}"/>
              </a:ext>
            </a:extLst>
          </p:cNvPr>
          <p:cNvSpPr>
            <a:spLocks noGrp="1"/>
          </p:cNvSpPr>
          <p:nvPr>
            <p:ph sz="half" idx="2"/>
          </p:nvPr>
        </p:nvSpPr>
        <p:spPr>
          <a:xfrm>
            <a:off x="6172200" y="2301875"/>
            <a:ext cx="5181600" cy="4060825"/>
          </a:xfrm>
        </p:spPr>
        <p:txBody>
          <a:bodyPr/>
          <a:lstStyle>
            <a:lvl1pPr>
              <a:spcBef>
                <a:spcPts val="6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9" name="Picture 8">
            <a:extLst>
              <a:ext uri="{FF2B5EF4-FFF2-40B4-BE49-F238E27FC236}">
                <a16:creationId xmlns:a16="http://schemas.microsoft.com/office/drawing/2014/main" id="{5F6C6F9D-9A55-B600-8370-EAC60F6040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945" t="62200" r="58988" b="15281"/>
          <a:stretch/>
        </p:blipFill>
        <p:spPr>
          <a:xfrm rot="1315723">
            <a:off x="9521947" y="4278575"/>
            <a:ext cx="2937070" cy="3301575"/>
          </a:xfrm>
          <a:prstGeom prst="rect">
            <a:avLst/>
          </a:prstGeom>
        </p:spPr>
      </p:pic>
    </p:spTree>
    <p:extLst>
      <p:ext uri="{BB962C8B-B14F-4D97-AF65-F5344CB8AC3E}">
        <p14:creationId xmlns:p14="http://schemas.microsoft.com/office/powerpoint/2010/main" val="176909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3F6E8-8F92-57D9-C61D-5E26E36EFDF3}"/>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6A9A16B-591B-674A-CBD9-5CD908278E14}"/>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Picture 6" descr="A white wordmark logo for the Ontario Council of University Libraries (OCUL)">
            <a:extLst>
              <a:ext uri="{FF2B5EF4-FFF2-40B4-BE49-F238E27FC236}">
                <a16:creationId xmlns:a16="http://schemas.microsoft.com/office/drawing/2014/main" id="{B1C79B11-F884-FFA8-F86C-86B22CB8A6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80278" y="544271"/>
            <a:ext cx="2984672" cy="448158"/>
          </a:xfrm>
          <a:prstGeom prst="rect">
            <a:avLst/>
          </a:prstGeom>
        </p:spPr>
      </p:pic>
      <p:pic>
        <p:nvPicPr>
          <p:cNvPr id="8" name="Picture 7">
            <a:extLst>
              <a:ext uri="{FF2B5EF4-FFF2-40B4-BE49-F238E27FC236}">
                <a16:creationId xmlns:a16="http://schemas.microsoft.com/office/drawing/2014/main" id="{4CBE3964-545D-337D-9A1D-F6B60C163DA7}"/>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7915" t="45194" r="29523" b="23192"/>
          <a:stretch/>
        </p:blipFill>
        <p:spPr>
          <a:xfrm rot="19845280">
            <a:off x="-551057" y="-1985067"/>
            <a:ext cx="4398141" cy="4635117"/>
          </a:xfrm>
          <a:prstGeom prst="rect">
            <a:avLst/>
          </a:prstGeom>
        </p:spPr>
      </p:pic>
      <p:pic>
        <p:nvPicPr>
          <p:cNvPr id="9" name="Picture 8">
            <a:extLst>
              <a:ext uri="{FF2B5EF4-FFF2-40B4-BE49-F238E27FC236}">
                <a16:creationId xmlns:a16="http://schemas.microsoft.com/office/drawing/2014/main" id="{80BF3138-EAEC-80CD-9B2E-D739AFE54DB0}"/>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7915" t="55328" r="41368" b="23192"/>
          <a:stretch/>
        </p:blipFill>
        <p:spPr>
          <a:xfrm rot="5400000">
            <a:off x="9572707" y="4238709"/>
            <a:ext cx="2089173" cy="3149409"/>
          </a:xfrm>
          <a:prstGeom prst="rect">
            <a:avLst/>
          </a:prstGeom>
        </p:spPr>
      </p:pic>
    </p:spTree>
    <p:extLst>
      <p:ext uri="{BB962C8B-B14F-4D97-AF65-F5344CB8AC3E}">
        <p14:creationId xmlns:p14="http://schemas.microsoft.com/office/powerpoint/2010/main" val="3317732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D2F9A1-5CBD-FC62-BC94-42963498600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195" t="37943" r="56565" b="15281"/>
          <a:stretch/>
        </p:blipFill>
        <p:spPr>
          <a:xfrm>
            <a:off x="8051671" y="0"/>
            <a:ext cx="4140329" cy="6858000"/>
          </a:xfrm>
          <a:prstGeom prst="rect">
            <a:avLst/>
          </a:prstGeom>
        </p:spPr>
      </p:pic>
      <p:sp>
        <p:nvSpPr>
          <p:cNvPr id="7" name="Rectangle 6">
            <a:extLst>
              <a:ext uri="{FF2B5EF4-FFF2-40B4-BE49-F238E27FC236}">
                <a16:creationId xmlns:a16="http://schemas.microsoft.com/office/drawing/2014/main" id="{58ED2F04-066E-5225-2356-B8B6D58286EC}"/>
              </a:ext>
              <a:ext uri="{C183D7F6-B498-43B3-948B-1728B52AA6E4}">
                <adec:decorative xmlns:adec="http://schemas.microsoft.com/office/drawing/2017/decorative" val="1"/>
              </a:ext>
            </a:extLst>
          </p:cNvPr>
          <p:cNvSpPr/>
          <p:nvPr userDrawn="1"/>
        </p:nvSpPr>
        <p:spPr>
          <a:xfrm>
            <a:off x="-228600" y="517525"/>
            <a:ext cx="11582400" cy="13255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A6BE4F3-0200-E48E-86A3-3A0574D7D1EC}"/>
              </a:ext>
            </a:extLst>
          </p:cNvPr>
          <p:cNvSpPr>
            <a:spLocks noGrp="1"/>
          </p:cNvSpPr>
          <p:nvPr>
            <p:ph type="title"/>
          </p:nvPr>
        </p:nvSpPr>
        <p:spPr>
          <a:xfrm>
            <a:off x="838200" y="517525"/>
            <a:ext cx="10515600" cy="1325563"/>
          </a:xfrm>
        </p:spPr>
        <p:txBody>
          <a:bodyPr/>
          <a:lstStyle/>
          <a:p>
            <a:r>
              <a:rPr lang="en-US"/>
              <a:t>Click to edit Master title style</a:t>
            </a:r>
            <a:endParaRPr lang="en-CA" dirty="0"/>
          </a:p>
        </p:txBody>
      </p:sp>
      <p:sp>
        <p:nvSpPr>
          <p:cNvPr id="3" name="Content Placeholder 2">
            <a:extLst>
              <a:ext uri="{FF2B5EF4-FFF2-40B4-BE49-F238E27FC236}">
                <a16:creationId xmlns:a16="http://schemas.microsoft.com/office/drawing/2014/main" id="{70148BF7-98D8-8B7A-63DF-EB30F6E300D8}"/>
              </a:ext>
            </a:extLst>
          </p:cNvPr>
          <p:cNvSpPr>
            <a:spLocks noGrp="1"/>
          </p:cNvSpPr>
          <p:nvPr>
            <p:ph idx="1" hasCustomPrompt="1"/>
          </p:nvPr>
        </p:nvSpPr>
        <p:spPr>
          <a:xfrm>
            <a:off x="838200" y="2360613"/>
            <a:ext cx="10515600" cy="3968750"/>
          </a:xfrm>
        </p:spPr>
        <p:txBody>
          <a:bodyPr/>
          <a:lstStyle>
            <a:lvl1pPr>
              <a:lnSpc>
                <a:spcPct val="150000"/>
              </a:lnSpc>
              <a:spcAft>
                <a:spcPts val="1200"/>
              </a:spcAft>
              <a:defRPr/>
            </a:lvl1pPr>
            <a:lvl2pPr>
              <a:lnSpc>
                <a:spcPct val="150000"/>
              </a:lnSpc>
              <a:spcAft>
                <a:spcPts val="1200"/>
              </a:spcAft>
              <a:defRPr/>
            </a:lvl2pPr>
            <a:lvl3pPr>
              <a:lnSpc>
                <a:spcPct val="150000"/>
              </a:lnSpc>
              <a:spcAft>
                <a:spcPts val="1200"/>
              </a:spcAft>
              <a:defRPr/>
            </a:lvl3pPr>
            <a:lvl4pPr>
              <a:lnSpc>
                <a:spcPct val="150000"/>
              </a:lnSpc>
              <a:spcAft>
                <a:spcPts val="1200"/>
              </a:spcAft>
              <a:defRPr/>
            </a:lvl4pPr>
            <a:lvl5pPr>
              <a:lnSpc>
                <a:spcPct val="150000"/>
              </a:lnSpc>
              <a:spcAft>
                <a:spcPts val="1200"/>
              </a:spcAft>
              <a:defRPr/>
            </a:lvl5pPr>
          </a:lstStyle>
          <a:p>
            <a:pPr lvl="0"/>
            <a:r>
              <a:rPr lang="en-US" dirty="0"/>
              <a:t>Click to edit Master text styles (28pt font size)</a:t>
            </a:r>
          </a:p>
          <a:p>
            <a:pPr lvl="1"/>
            <a:r>
              <a:rPr lang="en-US" dirty="0"/>
              <a:t>Second level (24pt font size)</a:t>
            </a:r>
          </a:p>
          <a:p>
            <a:pPr lvl="2"/>
            <a:r>
              <a:rPr lang="en-US" dirty="0"/>
              <a:t>Third level (20pt font size)</a:t>
            </a:r>
          </a:p>
          <a:p>
            <a:pPr lvl="3"/>
            <a:r>
              <a:rPr lang="en-US" dirty="0"/>
              <a:t>Fourth level (18pt font size)</a:t>
            </a:r>
          </a:p>
          <a:p>
            <a:pPr lvl="4"/>
            <a:r>
              <a:rPr lang="en-US" dirty="0"/>
              <a:t>Fifth level (18pt font size)</a:t>
            </a:r>
            <a:endParaRPr lang="en-CA" dirty="0"/>
          </a:p>
        </p:txBody>
      </p:sp>
    </p:spTree>
    <p:extLst>
      <p:ext uri="{BB962C8B-B14F-4D97-AF65-F5344CB8AC3E}">
        <p14:creationId xmlns:p14="http://schemas.microsoft.com/office/powerpoint/2010/main" val="3248858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6660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ACD3-3E56-4C08-5EA8-F1F5F5F97CBF}"/>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CA" dirty="0"/>
          </a:p>
        </p:txBody>
      </p:sp>
      <p:sp>
        <p:nvSpPr>
          <p:cNvPr id="3" name="Subtitle 2">
            <a:extLst>
              <a:ext uri="{FF2B5EF4-FFF2-40B4-BE49-F238E27FC236}">
                <a16:creationId xmlns:a16="http://schemas.microsoft.com/office/drawing/2014/main" id="{A67D5432-F49D-F926-E7A0-E859E6D73DF3}"/>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dirty="0"/>
          </a:p>
        </p:txBody>
      </p:sp>
      <p:pic>
        <p:nvPicPr>
          <p:cNvPr id="12" name="Picture 11">
            <a:extLst>
              <a:ext uri="{FF2B5EF4-FFF2-40B4-BE49-F238E27FC236}">
                <a16:creationId xmlns:a16="http://schemas.microsoft.com/office/drawing/2014/main" id="{0B5D4D65-E4B8-6142-3EDA-3FDEB9BBBE6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195" t="37943" r="56565" b="15281"/>
          <a:stretch/>
        </p:blipFill>
        <p:spPr>
          <a:xfrm>
            <a:off x="8051671" y="0"/>
            <a:ext cx="4140329" cy="6858000"/>
          </a:xfrm>
          <a:prstGeom prst="rect">
            <a:avLst/>
          </a:prstGeom>
        </p:spPr>
      </p:pic>
      <p:pic>
        <p:nvPicPr>
          <p:cNvPr id="14" name="Picture 13" descr="A white wordmark logo for the Ontario Council of University Libraries (OCUL)">
            <a:extLst>
              <a:ext uri="{FF2B5EF4-FFF2-40B4-BE49-F238E27FC236}">
                <a16:creationId xmlns:a16="http://schemas.microsoft.com/office/drawing/2014/main" id="{8B716423-A267-8B43-B459-EBD322946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918" y="5929966"/>
            <a:ext cx="3596330" cy="540000"/>
          </a:xfrm>
          <a:prstGeom prst="rect">
            <a:avLst/>
          </a:prstGeom>
        </p:spPr>
      </p:pic>
    </p:spTree>
    <p:extLst>
      <p:ext uri="{BB962C8B-B14F-4D97-AF65-F5344CB8AC3E}">
        <p14:creationId xmlns:p14="http://schemas.microsoft.com/office/powerpoint/2010/main" val="1996030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4829F6-17CC-2988-D66D-50D35735F4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162C93A4-2954-1AE9-47D0-A734F5C6A4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8818260"/>
      </p:ext>
    </p:extLst>
  </p:cSld>
  <p:clrMap bg1="lt1" tx1="dk1" bg2="lt2" tx2="dk2" accent1="accent1" accent2="accent2" accent3="accent3" accent4="accent4" accent5="accent5" accent6="accent6" hlink="hlink" folHlink="folHlink"/>
  <p:sldLayoutIdLst>
    <p:sldLayoutId id="2147483654" r:id="rId1"/>
    <p:sldLayoutId id="2147483661" r:id="rId2"/>
    <p:sldLayoutId id="2147483652" r:id="rId3"/>
    <p:sldLayoutId id="2147483651" r:id="rId4"/>
    <p:sldLayoutId id="2147483674" r:id="rId5"/>
    <p:sldLayoutId id="2147483649" r:id="rId6"/>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016/j.respol.2025.105381" TargetMode="External"/><Relationship Id="rId2" Type="http://schemas.openxmlformats.org/officeDocument/2006/relationships/hyperlink" Target="https://doi.org/10.48550/ARXIV.2507.01903" TargetMode="External"/><Relationship Id="rId1" Type="http://schemas.openxmlformats.org/officeDocument/2006/relationships/slideLayout" Target="../slideLayouts/slideLayout5.xml"/><Relationship Id="rId5" Type="http://schemas.openxmlformats.org/officeDocument/2006/relationships/hyperlink" Target="https://doi.org/10.1016/j.rineng.2025.104743" TargetMode="External"/><Relationship Id="rId4" Type="http://schemas.openxmlformats.org/officeDocument/2006/relationships/hyperlink" Target="https://doi.org/10.1038/s41586-025-09922-y"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007/s10734-021-00738-z" TargetMode="External"/><Relationship Id="rId2" Type="http://schemas.openxmlformats.org/officeDocument/2006/relationships/hyperlink" Target="https://medium.com/@johnmunn/the-reproducibility-crisis-in-machine-learning-a-reckoning-a-reset-6edac20cdd34" TargetMode="External"/><Relationship Id="rId1" Type="http://schemas.openxmlformats.org/officeDocument/2006/relationships/slideLayout" Target="../slideLayouts/slideLayout5.xml"/><Relationship Id="rId5" Type="http://schemas.openxmlformats.org/officeDocument/2006/relationships/hyperlink" Target="https://doi.org/royalsociety.org/science-in-the-age-of-ai" TargetMode="External"/><Relationship Id="rId4" Type="http://schemas.openxmlformats.org/officeDocument/2006/relationships/hyperlink" Target="https://awis.org/resource/effect-ai-researc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hyperlink" Target="https://www.lib.sfu.ca/help/publish/research-data-management/indigenous-data-sovereignty" TargetMode="External"/><Relationship Id="rId5" Type="http://schemas.openxmlformats.org/officeDocument/2006/relationships/hyperlink" Target="https://www.cbc.ca/news/canada/edmonton/alberta-first-nation-voices-grave-concern-over-kevin-o-leary-s-proposed-70b-ai-data-centre-1.7431550" TargetMode="External"/><Relationship Id="rId4" Type="http://schemas.openxmlformats.org/officeDocument/2006/relationships/hyperlink" Target="https://www.cbc.ca/news/canada/sudbury/wiikwemkoong-data-centre-1.7546015"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E73C66-286D-07D5-32C6-B97E9D90CFDF}"/>
              </a:ext>
            </a:extLst>
          </p:cNvPr>
          <p:cNvSpPr>
            <a:spLocks noGrp="1"/>
          </p:cNvSpPr>
          <p:nvPr>
            <p:ph type="ctrTitle"/>
          </p:nvPr>
        </p:nvSpPr>
        <p:spPr>
          <a:xfrm>
            <a:off x="529214" y="806414"/>
            <a:ext cx="9144000" cy="2387600"/>
          </a:xfrm>
        </p:spPr>
        <p:txBody>
          <a:bodyPr>
            <a:normAutofit fontScale="90000"/>
          </a:bodyPr>
          <a:lstStyle/>
          <a:p>
            <a:r>
              <a:rPr lang="en-US" dirty="0"/>
              <a:t>Artificial Intelligence and Research Journeys: Insights to Inform Practice</a:t>
            </a:r>
            <a:endParaRPr lang="en-CA" dirty="0"/>
          </a:p>
        </p:txBody>
      </p:sp>
      <p:sp>
        <p:nvSpPr>
          <p:cNvPr id="5" name="Subtitle 4">
            <a:extLst>
              <a:ext uri="{FF2B5EF4-FFF2-40B4-BE49-F238E27FC236}">
                <a16:creationId xmlns:a16="http://schemas.microsoft.com/office/drawing/2014/main" id="{03F336D8-3A83-AA91-47AC-962CF0E660F4}"/>
              </a:ext>
            </a:extLst>
          </p:cNvPr>
          <p:cNvSpPr>
            <a:spLocks noGrp="1"/>
          </p:cNvSpPr>
          <p:nvPr>
            <p:ph type="subTitle" idx="1"/>
          </p:nvPr>
        </p:nvSpPr>
        <p:spPr>
          <a:xfrm>
            <a:off x="893064" y="3712465"/>
            <a:ext cx="9144000" cy="2130552"/>
          </a:xfrm>
        </p:spPr>
        <p:txBody>
          <a:bodyPr>
            <a:normAutofit lnSpcReduction="10000"/>
          </a:bodyPr>
          <a:lstStyle/>
          <a:p>
            <a:r>
              <a:rPr lang="en-US" dirty="0"/>
              <a:t>Kari D. Weaver, Program Manager, Artificial Intelligence and Machine Learning, Ontario Council of University Libraries</a:t>
            </a:r>
          </a:p>
          <a:p>
            <a:r>
              <a:rPr lang="en-US" dirty="0"/>
              <a:t>kari.weaver@ocul.on.ca</a:t>
            </a:r>
          </a:p>
          <a:p>
            <a:endParaRPr lang="en-US" dirty="0"/>
          </a:p>
        </p:txBody>
      </p:sp>
    </p:spTree>
    <p:extLst>
      <p:ext uri="{BB962C8B-B14F-4D97-AF65-F5344CB8AC3E}">
        <p14:creationId xmlns:p14="http://schemas.microsoft.com/office/powerpoint/2010/main" val="1500421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48EB5-4970-57FA-3243-8E76C94DFF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B1B55C-6DE3-DAEB-B0E1-84B4E08963C6}"/>
              </a:ext>
            </a:extLst>
          </p:cNvPr>
          <p:cNvSpPr>
            <a:spLocks noGrp="1"/>
          </p:cNvSpPr>
          <p:nvPr>
            <p:ph type="title"/>
          </p:nvPr>
        </p:nvSpPr>
        <p:spPr>
          <a:xfrm>
            <a:off x="143219" y="517525"/>
            <a:ext cx="11159170" cy="1325563"/>
          </a:xfrm>
        </p:spPr>
        <p:txBody>
          <a:bodyPr/>
          <a:lstStyle/>
          <a:p>
            <a:r>
              <a:rPr lang="en-CA" dirty="0"/>
              <a:t>Classifying AI Use in Academic Research</a:t>
            </a:r>
          </a:p>
        </p:txBody>
      </p:sp>
      <p:pic>
        <p:nvPicPr>
          <p:cNvPr id="11" name="Picture 10" descr="An infographic indicating a five areas classification for AI use in academic research including 1. AI for academic survey 2. AI for scientific discovery 3. AI for scientific comprehension 4. AI for academic writing and 5. AI for academic peer reviewing.">
            <a:extLst>
              <a:ext uri="{FF2B5EF4-FFF2-40B4-BE49-F238E27FC236}">
                <a16:creationId xmlns:a16="http://schemas.microsoft.com/office/drawing/2014/main" id="{BDDA5CEF-69AA-3977-CF21-E48C6242C1CA}"/>
              </a:ext>
            </a:extLst>
          </p:cNvPr>
          <p:cNvPicPr>
            <a:picLocks noChangeAspect="1"/>
          </p:cNvPicPr>
          <p:nvPr/>
        </p:nvPicPr>
        <p:blipFill>
          <a:blip r:embed="rId2"/>
          <a:stretch>
            <a:fillRect/>
          </a:stretch>
        </p:blipFill>
        <p:spPr>
          <a:xfrm>
            <a:off x="1774167" y="1843088"/>
            <a:ext cx="8339318" cy="4776635"/>
          </a:xfrm>
          <a:prstGeom prst="rect">
            <a:avLst/>
          </a:prstGeom>
        </p:spPr>
      </p:pic>
      <p:sp>
        <p:nvSpPr>
          <p:cNvPr id="5" name="TextBox 4">
            <a:extLst>
              <a:ext uri="{FF2B5EF4-FFF2-40B4-BE49-F238E27FC236}">
                <a16:creationId xmlns:a16="http://schemas.microsoft.com/office/drawing/2014/main" id="{2C1452AE-1322-0C3C-48E8-C9CD9991ED61}"/>
              </a:ext>
            </a:extLst>
          </p:cNvPr>
          <p:cNvSpPr txBox="1"/>
          <p:nvPr/>
        </p:nvSpPr>
        <p:spPr>
          <a:xfrm>
            <a:off x="143219" y="6395339"/>
            <a:ext cx="3547872" cy="369332"/>
          </a:xfrm>
          <a:prstGeom prst="rect">
            <a:avLst/>
          </a:prstGeom>
          <a:noFill/>
        </p:spPr>
        <p:txBody>
          <a:bodyPr wrap="square" rtlCol="0">
            <a:spAutoFit/>
          </a:bodyPr>
          <a:lstStyle/>
          <a:p>
            <a:r>
              <a:rPr lang="en-CA" dirty="0"/>
              <a:t>(AI4Research - Chen et al. 2025)</a:t>
            </a:r>
          </a:p>
        </p:txBody>
      </p:sp>
    </p:spTree>
    <p:extLst>
      <p:ext uri="{BB962C8B-B14F-4D97-AF65-F5344CB8AC3E}">
        <p14:creationId xmlns:p14="http://schemas.microsoft.com/office/powerpoint/2010/main" val="2223263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62DB9-B939-625B-A912-2A37B997E7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E5F015-A667-7958-9E04-BC985576D318}"/>
              </a:ext>
            </a:extLst>
          </p:cNvPr>
          <p:cNvSpPr>
            <a:spLocks noGrp="1"/>
          </p:cNvSpPr>
          <p:nvPr>
            <p:ph type="title"/>
          </p:nvPr>
        </p:nvSpPr>
        <p:spPr>
          <a:xfrm>
            <a:off x="490728" y="552862"/>
            <a:ext cx="10515600" cy="1325563"/>
          </a:xfrm>
        </p:spPr>
        <p:txBody>
          <a:bodyPr/>
          <a:lstStyle/>
          <a:p>
            <a:r>
              <a:rPr lang="en-CA" dirty="0"/>
              <a:t>How Familiar are Researchers with AI?</a:t>
            </a:r>
          </a:p>
        </p:txBody>
      </p:sp>
      <p:sp>
        <p:nvSpPr>
          <p:cNvPr id="5" name="TextBox 4">
            <a:extLst>
              <a:ext uri="{FF2B5EF4-FFF2-40B4-BE49-F238E27FC236}">
                <a16:creationId xmlns:a16="http://schemas.microsoft.com/office/drawing/2014/main" id="{4365ECB3-824B-9F88-5A85-0CC217127788}"/>
              </a:ext>
            </a:extLst>
          </p:cNvPr>
          <p:cNvSpPr txBox="1"/>
          <p:nvPr/>
        </p:nvSpPr>
        <p:spPr>
          <a:xfrm>
            <a:off x="2609089" y="6365462"/>
            <a:ext cx="3547872" cy="369332"/>
          </a:xfrm>
          <a:prstGeom prst="rect">
            <a:avLst/>
          </a:prstGeom>
          <a:noFill/>
        </p:spPr>
        <p:txBody>
          <a:bodyPr wrap="square" rtlCol="0">
            <a:spAutoFit/>
          </a:bodyPr>
          <a:lstStyle/>
          <a:p>
            <a:r>
              <a:rPr lang="en-CA" dirty="0"/>
              <a:t>(Chugunova et al. 2026)</a:t>
            </a:r>
          </a:p>
        </p:txBody>
      </p:sp>
      <p:pic>
        <p:nvPicPr>
          <p:cNvPr id="3074" name="Picture 2" descr="Horizontal dot plot showing effects of various demographic and educational factors on familiarity with AI tools in scientific research. Key observations include positive effects for Female, Bachelor Degree, PhD or Habilitation, and fields like Medical and Health Sciences, while age groups and secondary education show negative effects, with error bars indicating confidence intervals.">
            <a:extLst>
              <a:ext uri="{FF2B5EF4-FFF2-40B4-BE49-F238E27FC236}">
                <a16:creationId xmlns:a16="http://schemas.microsoft.com/office/drawing/2014/main" id="{BCE89890-D01E-B06D-2EBE-2AA723AEA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88" y="1935355"/>
            <a:ext cx="7216221" cy="43970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367F0ED-308C-6AE1-D1AE-A0B92117E0DF}"/>
              </a:ext>
            </a:extLst>
          </p:cNvPr>
          <p:cNvSpPr txBox="1"/>
          <p:nvPr/>
        </p:nvSpPr>
        <p:spPr>
          <a:xfrm>
            <a:off x="7808976" y="1968406"/>
            <a:ext cx="4132708" cy="4524315"/>
          </a:xfrm>
          <a:prstGeom prst="rect">
            <a:avLst/>
          </a:prstGeom>
          <a:noFill/>
        </p:spPr>
        <p:txBody>
          <a:bodyPr wrap="square">
            <a:spAutoFit/>
          </a:bodyPr>
          <a:lstStyle/>
          <a:p>
            <a:r>
              <a:rPr lang="en-US" b="0" i="0" dirty="0">
                <a:solidFill>
                  <a:srgbClr val="181A1B"/>
                </a:solidFill>
                <a:effectLst/>
                <a:latin typeface="ElsevierGulliver"/>
              </a:rPr>
              <a:t>OLS regression on question “How familiar are you with AI tools” with a six-point scale (mean 4.4): </a:t>
            </a:r>
          </a:p>
          <a:p>
            <a:pPr marL="342900" indent="-342900">
              <a:buAutoNum type="arabicParenBoth"/>
            </a:pPr>
            <a:r>
              <a:rPr lang="en-US" b="0" i="0" dirty="0">
                <a:solidFill>
                  <a:srgbClr val="181A1B"/>
                </a:solidFill>
                <a:effectLst/>
                <a:latin typeface="ElsevierGulliver"/>
              </a:rPr>
              <a:t>“Do not know”</a:t>
            </a:r>
          </a:p>
          <a:p>
            <a:pPr marL="342900" indent="-342900">
              <a:buAutoNum type="arabicParenBoth"/>
            </a:pPr>
            <a:r>
              <a:rPr lang="en-US" b="0" i="0" dirty="0">
                <a:solidFill>
                  <a:srgbClr val="181A1B"/>
                </a:solidFill>
                <a:effectLst/>
                <a:latin typeface="ElsevierGulliver"/>
              </a:rPr>
              <a:t>“I do not know any AI tools”, </a:t>
            </a:r>
          </a:p>
          <a:p>
            <a:pPr marL="342900" indent="-342900">
              <a:buAutoNum type="arabicParenBoth"/>
            </a:pPr>
            <a:r>
              <a:rPr lang="en-US" b="0" i="0" dirty="0">
                <a:solidFill>
                  <a:srgbClr val="181A1B"/>
                </a:solidFill>
                <a:effectLst/>
                <a:latin typeface="ElsevierGulliver"/>
              </a:rPr>
              <a:t>“I never used AI tools but heard of them”,</a:t>
            </a:r>
          </a:p>
          <a:p>
            <a:pPr marL="342900" indent="-342900">
              <a:buAutoNum type="arabicParenBoth"/>
            </a:pPr>
            <a:r>
              <a:rPr lang="en-US" b="0" i="0" dirty="0">
                <a:solidFill>
                  <a:srgbClr val="181A1B"/>
                </a:solidFill>
                <a:effectLst/>
                <a:latin typeface="ElsevierGulliver"/>
              </a:rPr>
              <a:t>“I used AI tools a few times”, </a:t>
            </a:r>
          </a:p>
          <a:p>
            <a:pPr marL="342900" indent="-342900">
              <a:buAutoNum type="arabicParenBoth"/>
            </a:pPr>
            <a:r>
              <a:rPr lang="en-US" b="0" i="0" dirty="0">
                <a:solidFill>
                  <a:srgbClr val="181A1B"/>
                </a:solidFill>
                <a:effectLst/>
                <a:latin typeface="ElsevierGulliver"/>
              </a:rPr>
              <a:t>“Rather familiar”, </a:t>
            </a:r>
            <a:endParaRPr lang="en-US" dirty="0">
              <a:solidFill>
                <a:srgbClr val="181A1B"/>
              </a:solidFill>
              <a:latin typeface="ElsevierGulliver"/>
            </a:endParaRPr>
          </a:p>
          <a:p>
            <a:pPr marL="342900" indent="-342900">
              <a:buAutoNum type="arabicParenBoth"/>
            </a:pPr>
            <a:r>
              <a:rPr lang="en-US" b="0" i="0" dirty="0">
                <a:solidFill>
                  <a:srgbClr val="181A1B"/>
                </a:solidFill>
                <a:effectLst/>
                <a:latin typeface="ElsevierGulliver"/>
              </a:rPr>
              <a:t>“Very familiar”. </a:t>
            </a:r>
          </a:p>
          <a:p>
            <a:pPr marL="342900" indent="-342900">
              <a:buAutoNum type="arabicParenBoth"/>
            </a:pPr>
            <a:endParaRPr lang="en-US" dirty="0">
              <a:solidFill>
                <a:srgbClr val="181A1B"/>
              </a:solidFill>
              <a:latin typeface="ElsevierGulliver"/>
            </a:endParaRPr>
          </a:p>
          <a:p>
            <a:r>
              <a:rPr lang="en-US" b="0" i="0" dirty="0">
                <a:solidFill>
                  <a:srgbClr val="181A1B"/>
                </a:solidFill>
                <a:effectLst/>
                <a:latin typeface="ElsevierGulliver"/>
              </a:rPr>
              <a:t>The dashed vertical line indicates the reference group for mutually exclusive characteristics – gender (male), age group (25–29), highest education level (Master’s degree), and organization (MPS).</a:t>
            </a:r>
            <a:endParaRPr lang="en-CA" dirty="0"/>
          </a:p>
        </p:txBody>
      </p:sp>
    </p:spTree>
    <p:extLst>
      <p:ext uri="{BB962C8B-B14F-4D97-AF65-F5344CB8AC3E}">
        <p14:creationId xmlns:p14="http://schemas.microsoft.com/office/powerpoint/2010/main" val="4283555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9EE10-E14F-473A-6D0E-115A4A87D72A}"/>
              </a:ext>
            </a:extLst>
          </p:cNvPr>
          <p:cNvSpPr>
            <a:spLocks noGrp="1"/>
          </p:cNvSpPr>
          <p:nvPr>
            <p:ph type="title"/>
          </p:nvPr>
        </p:nvSpPr>
        <p:spPr/>
        <p:txBody>
          <a:bodyPr/>
          <a:lstStyle/>
          <a:p>
            <a:r>
              <a:rPr lang="en-CA" dirty="0"/>
              <a:t>The Case Studies</a:t>
            </a:r>
          </a:p>
        </p:txBody>
      </p:sp>
      <p:sp>
        <p:nvSpPr>
          <p:cNvPr id="3" name="Text Placeholder 2">
            <a:extLst>
              <a:ext uri="{FF2B5EF4-FFF2-40B4-BE49-F238E27FC236}">
                <a16:creationId xmlns:a16="http://schemas.microsoft.com/office/drawing/2014/main" id="{71564F57-E2ED-6264-B8CB-A13461F822AF}"/>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3460756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53F1-FB74-EE86-E742-C4EDFFA1C54C}"/>
              </a:ext>
            </a:extLst>
          </p:cNvPr>
          <p:cNvSpPr>
            <a:spLocks noGrp="1"/>
          </p:cNvSpPr>
          <p:nvPr>
            <p:ph type="title"/>
          </p:nvPr>
        </p:nvSpPr>
        <p:spPr/>
        <p:txBody>
          <a:bodyPr/>
          <a:lstStyle/>
          <a:p>
            <a:r>
              <a:rPr lang="en-CA" dirty="0"/>
              <a:t>Case Study 1: Laurel</a:t>
            </a:r>
          </a:p>
        </p:txBody>
      </p:sp>
      <p:sp>
        <p:nvSpPr>
          <p:cNvPr id="3" name="Content Placeholder 2">
            <a:extLst>
              <a:ext uri="{FF2B5EF4-FFF2-40B4-BE49-F238E27FC236}">
                <a16:creationId xmlns:a16="http://schemas.microsoft.com/office/drawing/2014/main" id="{8F7838B7-F69D-E66F-09A3-442BFC48DB80}"/>
              </a:ext>
            </a:extLst>
          </p:cNvPr>
          <p:cNvSpPr>
            <a:spLocks noGrp="1"/>
          </p:cNvSpPr>
          <p:nvPr>
            <p:ph idx="1"/>
          </p:nvPr>
        </p:nvSpPr>
        <p:spPr>
          <a:xfrm>
            <a:off x="4242816" y="2097151"/>
            <a:ext cx="7110984" cy="4232212"/>
          </a:xfrm>
        </p:spPr>
        <p:txBody>
          <a:bodyPr>
            <a:normAutofit/>
          </a:bodyPr>
          <a:lstStyle/>
          <a:p>
            <a:pPr>
              <a:lnSpc>
                <a:spcPct val="110000"/>
              </a:lnSpc>
            </a:pPr>
            <a:r>
              <a:rPr lang="en-US" dirty="0"/>
              <a:t>A theoretical physicist</a:t>
            </a:r>
          </a:p>
          <a:p>
            <a:pPr>
              <a:lnSpc>
                <a:spcPct val="110000"/>
              </a:lnSpc>
            </a:pPr>
            <a:r>
              <a:rPr lang="en-US" dirty="0"/>
              <a:t>Originally from a Francophone country in Africa, now working at an English speaking research university in Canada</a:t>
            </a:r>
          </a:p>
          <a:p>
            <a:pPr>
              <a:lnSpc>
                <a:spcPct val="110000"/>
              </a:lnSpc>
            </a:pPr>
            <a:r>
              <a:rPr lang="en-US" dirty="0"/>
              <a:t>A relatively new faculty member, only 2 years beyond the postdoc</a:t>
            </a:r>
          </a:p>
          <a:p>
            <a:pPr>
              <a:lnSpc>
                <a:spcPct val="110000"/>
              </a:lnSpc>
            </a:pPr>
            <a:r>
              <a:rPr lang="en-US" dirty="0"/>
              <a:t>Not yet tenured</a:t>
            </a:r>
          </a:p>
        </p:txBody>
      </p:sp>
      <p:sp>
        <p:nvSpPr>
          <p:cNvPr id="4" name="Rectangle 1">
            <a:extLst>
              <a:ext uri="{FF2B5EF4-FFF2-40B4-BE49-F238E27FC236}">
                <a16:creationId xmlns:a16="http://schemas.microsoft.com/office/drawing/2014/main" id="{7999FB20-C54C-788F-D8FC-89CF257555B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8" name="Picture 7">
            <a:extLst>
              <a:ext uri="{FF2B5EF4-FFF2-40B4-BE49-F238E27FC236}">
                <a16:creationId xmlns:a16="http://schemas.microsoft.com/office/drawing/2014/main" id="{C0C10A0A-4A83-43B0-C9FA-EE58E89C1CB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6" y="2097151"/>
            <a:ext cx="3945362" cy="4232212"/>
          </a:xfrm>
          <a:prstGeom prst="rect">
            <a:avLst/>
          </a:prstGeom>
        </p:spPr>
      </p:pic>
      <p:sp>
        <p:nvSpPr>
          <p:cNvPr id="9" name="TextBox 8">
            <a:extLst>
              <a:ext uri="{FF2B5EF4-FFF2-40B4-BE49-F238E27FC236}">
                <a16:creationId xmlns:a16="http://schemas.microsoft.com/office/drawing/2014/main" id="{08ADD4AC-0B4E-FAD5-7031-FDD0D185BD2A}"/>
              </a:ext>
            </a:extLst>
          </p:cNvPr>
          <p:cNvSpPr txBox="1"/>
          <p:nvPr/>
        </p:nvSpPr>
        <p:spPr>
          <a:xfrm>
            <a:off x="1443990" y="6444926"/>
            <a:ext cx="2700528" cy="276999"/>
          </a:xfrm>
          <a:prstGeom prst="rect">
            <a:avLst/>
          </a:prstGeom>
          <a:noFill/>
        </p:spPr>
        <p:txBody>
          <a:bodyPr wrap="square" rtlCol="0">
            <a:spAutoFit/>
          </a:bodyPr>
          <a:lstStyle/>
          <a:p>
            <a:r>
              <a:rPr lang="en-CA" sz="1200" dirty="0"/>
              <a:t>Image by Canva AI</a:t>
            </a:r>
          </a:p>
        </p:txBody>
      </p:sp>
    </p:spTree>
    <p:extLst>
      <p:ext uri="{BB962C8B-B14F-4D97-AF65-F5344CB8AC3E}">
        <p14:creationId xmlns:p14="http://schemas.microsoft.com/office/powerpoint/2010/main" val="1494439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0953A-51EF-9CA5-06A9-26D7790311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64460-6332-9531-BE1B-AE70433BE16A}"/>
              </a:ext>
            </a:extLst>
          </p:cNvPr>
          <p:cNvSpPr>
            <a:spLocks noGrp="1"/>
          </p:cNvSpPr>
          <p:nvPr>
            <p:ph type="title"/>
          </p:nvPr>
        </p:nvSpPr>
        <p:spPr/>
        <p:txBody>
          <a:bodyPr/>
          <a:lstStyle/>
          <a:p>
            <a:r>
              <a:rPr lang="en-CA" dirty="0"/>
              <a:t>Laurel’s Research Tasks</a:t>
            </a:r>
          </a:p>
        </p:txBody>
      </p:sp>
      <p:sp>
        <p:nvSpPr>
          <p:cNvPr id="3" name="Content Placeholder 2">
            <a:extLst>
              <a:ext uri="{FF2B5EF4-FFF2-40B4-BE49-F238E27FC236}">
                <a16:creationId xmlns:a16="http://schemas.microsoft.com/office/drawing/2014/main" id="{6A17A3C6-8A89-5435-A6FC-39590639CC89}"/>
              </a:ext>
            </a:extLst>
          </p:cNvPr>
          <p:cNvSpPr>
            <a:spLocks noGrp="1"/>
          </p:cNvSpPr>
          <p:nvPr>
            <p:ph sz="half" idx="1"/>
          </p:nvPr>
        </p:nvSpPr>
        <p:spPr>
          <a:xfrm>
            <a:off x="838200" y="2137283"/>
            <a:ext cx="5181600" cy="4060825"/>
          </a:xfrm>
        </p:spPr>
        <p:txBody>
          <a:bodyPr>
            <a:normAutofit fontScale="47500" lnSpcReduction="20000"/>
          </a:bodyPr>
          <a:lstStyle/>
          <a:p>
            <a:pPr fontAlgn="base"/>
            <a:r>
              <a:rPr lang="en-CA" i="1" dirty="0"/>
              <a:t>Idea generation</a:t>
            </a:r>
          </a:p>
          <a:p>
            <a:pPr fontAlgn="base"/>
            <a:r>
              <a:rPr lang="en-CA" i="1" dirty="0"/>
              <a:t>Hypothesis development</a:t>
            </a:r>
          </a:p>
          <a:p>
            <a:pPr fontAlgn="base"/>
            <a:r>
              <a:rPr lang="en-CA" sz="3300" b="1" i="1" dirty="0"/>
              <a:t>Literature search</a:t>
            </a:r>
          </a:p>
          <a:p>
            <a:pPr fontAlgn="base"/>
            <a:r>
              <a:rPr lang="en-CA" i="1" dirty="0"/>
              <a:t>Literature summarization</a:t>
            </a:r>
          </a:p>
          <a:p>
            <a:pPr fontAlgn="base"/>
            <a:r>
              <a:rPr lang="en-CA" sz="3300" b="1" i="1" dirty="0"/>
              <a:t>Design &gt; Study design / experiment design</a:t>
            </a:r>
          </a:p>
          <a:p>
            <a:pPr fontAlgn="base"/>
            <a:r>
              <a:rPr lang="en-CA" sz="3300" b="1" i="1" dirty="0"/>
              <a:t>Design &gt; Data collection methodology</a:t>
            </a:r>
          </a:p>
          <a:p>
            <a:pPr fontAlgn="base"/>
            <a:r>
              <a:rPr lang="en-CA" i="1" dirty="0"/>
              <a:t>Design &gt; Data analysis plan</a:t>
            </a:r>
          </a:p>
          <a:p>
            <a:pPr fontAlgn="base"/>
            <a:r>
              <a:rPr lang="en-CA" i="1" dirty="0"/>
              <a:t>Data collection (operations / activities)</a:t>
            </a:r>
          </a:p>
          <a:p>
            <a:pPr fontAlgn="base"/>
            <a:r>
              <a:rPr lang="en-CA" i="1" dirty="0"/>
              <a:t>Data creation</a:t>
            </a:r>
          </a:p>
        </p:txBody>
      </p:sp>
      <p:sp>
        <p:nvSpPr>
          <p:cNvPr id="4" name="Content Placeholder 3">
            <a:extLst>
              <a:ext uri="{FF2B5EF4-FFF2-40B4-BE49-F238E27FC236}">
                <a16:creationId xmlns:a16="http://schemas.microsoft.com/office/drawing/2014/main" id="{88518C57-B5DC-70A8-FF87-03D52E4332F5}"/>
              </a:ext>
            </a:extLst>
          </p:cNvPr>
          <p:cNvSpPr>
            <a:spLocks noGrp="1"/>
          </p:cNvSpPr>
          <p:nvPr>
            <p:ph sz="half" idx="2"/>
          </p:nvPr>
        </p:nvSpPr>
        <p:spPr>
          <a:xfrm>
            <a:off x="6096000" y="2137282"/>
            <a:ext cx="5181600" cy="4060825"/>
          </a:xfrm>
        </p:spPr>
        <p:txBody>
          <a:bodyPr>
            <a:normAutofit fontScale="47500" lnSpcReduction="20000"/>
          </a:bodyPr>
          <a:lstStyle/>
          <a:p>
            <a:pPr fontAlgn="base"/>
            <a:r>
              <a:rPr lang="en-CA" sz="3400" b="1" i="1" dirty="0"/>
              <a:t>Computer code generation/auditing</a:t>
            </a:r>
          </a:p>
          <a:p>
            <a:pPr fontAlgn="base"/>
            <a:r>
              <a:rPr lang="en-CA" sz="3400" b="1" i="1" dirty="0"/>
              <a:t>Data cleaning/preprocessing/auditing</a:t>
            </a:r>
          </a:p>
          <a:p>
            <a:pPr fontAlgn="base"/>
            <a:r>
              <a:rPr lang="en-CA" sz="3400" b="1" i="1" dirty="0"/>
              <a:t>Quantitative data analysis</a:t>
            </a:r>
          </a:p>
          <a:p>
            <a:pPr fontAlgn="base"/>
            <a:r>
              <a:rPr lang="en-CA" i="1" dirty="0"/>
              <a:t>Qualitative data analysis</a:t>
            </a:r>
          </a:p>
          <a:p>
            <a:pPr fontAlgn="base"/>
            <a:r>
              <a:rPr lang="en-CA" sz="3400" b="1" i="1" dirty="0"/>
              <a:t>Data visualization</a:t>
            </a:r>
          </a:p>
          <a:p>
            <a:pPr fontAlgn="base"/>
            <a:r>
              <a:rPr lang="en-CA" sz="3400" b="1" i="1" dirty="0"/>
              <a:t>Figure or image generation</a:t>
            </a:r>
          </a:p>
          <a:p>
            <a:pPr fontAlgn="base"/>
            <a:r>
              <a:rPr lang="en-CA" i="1" dirty="0"/>
              <a:t>Drafting manuscript or abstract text</a:t>
            </a:r>
          </a:p>
          <a:p>
            <a:pPr fontAlgn="base"/>
            <a:r>
              <a:rPr lang="en-CA" sz="3400" b="1" i="1" dirty="0"/>
              <a:t>Translation</a:t>
            </a:r>
          </a:p>
          <a:p>
            <a:r>
              <a:rPr lang="en-CA" sz="3400" b="1" i="1" dirty="0"/>
              <a:t>Editing or rewriting including of reference lists</a:t>
            </a:r>
            <a:endParaRPr lang="en-CA" sz="3400" b="1" dirty="0"/>
          </a:p>
        </p:txBody>
      </p:sp>
      <p:sp>
        <p:nvSpPr>
          <p:cNvPr id="5" name="TextBox 4">
            <a:extLst>
              <a:ext uri="{FF2B5EF4-FFF2-40B4-BE49-F238E27FC236}">
                <a16:creationId xmlns:a16="http://schemas.microsoft.com/office/drawing/2014/main" id="{ED78226A-224C-7929-8ED3-ADDF84CDA8E3}"/>
              </a:ext>
            </a:extLst>
          </p:cNvPr>
          <p:cNvSpPr txBox="1"/>
          <p:nvPr/>
        </p:nvSpPr>
        <p:spPr>
          <a:xfrm>
            <a:off x="914400" y="6400800"/>
            <a:ext cx="3547872" cy="369332"/>
          </a:xfrm>
          <a:prstGeom prst="rect">
            <a:avLst/>
          </a:prstGeom>
          <a:noFill/>
        </p:spPr>
        <p:txBody>
          <a:bodyPr wrap="square" rtlCol="0">
            <a:spAutoFit/>
          </a:bodyPr>
          <a:lstStyle/>
          <a:p>
            <a:r>
              <a:rPr lang="en-CA" dirty="0"/>
              <a:t>(Weaver et al. 2026)</a:t>
            </a:r>
          </a:p>
        </p:txBody>
      </p:sp>
    </p:spTree>
    <p:extLst>
      <p:ext uri="{BB962C8B-B14F-4D97-AF65-F5344CB8AC3E}">
        <p14:creationId xmlns:p14="http://schemas.microsoft.com/office/powerpoint/2010/main" val="254917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BB087-1A70-9AE3-DCBC-F6B2EBBA0A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CB308-465B-B624-BF48-FFAB03FF84D7}"/>
              </a:ext>
            </a:extLst>
          </p:cNvPr>
          <p:cNvSpPr>
            <a:spLocks noGrp="1"/>
          </p:cNvSpPr>
          <p:nvPr>
            <p:ph type="title"/>
          </p:nvPr>
        </p:nvSpPr>
        <p:spPr/>
        <p:txBody>
          <a:bodyPr/>
          <a:lstStyle/>
          <a:p>
            <a:r>
              <a:rPr lang="en-CA" dirty="0"/>
              <a:t>Laurel’s Process</a:t>
            </a:r>
          </a:p>
        </p:txBody>
      </p:sp>
      <p:sp>
        <p:nvSpPr>
          <p:cNvPr id="3" name="Content Placeholder 2">
            <a:extLst>
              <a:ext uri="{FF2B5EF4-FFF2-40B4-BE49-F238E27FC236}">
                <a16:creationId xmlns:a16="http://schemas.microsoft.com/office/drawing/2014/main" id="{F15A5B86-568D-EFE0-3398-303B6D55B022}"/>
              </a:ext>
            </a:extLst>
          </p:cNvPr>
          <p:cNvSpPr>
            <a:spLocks noGrp="1"/>
          </p:cNvSpPr>
          <p:nvPr>
            <p:ph sz="half" idx="1"/>
          </p:nvPr>
        </p:nvSpPr>
        <p:spPr>
          <a:xfrm>
            <a:off x="5833872" y="2167194"/>
            <a:ext cx="5715000" cy="4315902"/>
          </a:xfrm>
        </p:spPr>
        <p:txBody>
          <a:bodyPr>
            <a:normAutofit fontScale="70000" lnSpcReduction="20000"/>
          </a:bodyPr>
          <a:lstStyle/>
          <a:p>
            <a:pPr fontAlgn="base"/>
            <a:r>
              <a:rPr lang="en-CA" i="1" dirty="0"/>
              <a:t>Relies on many AI tools for research:</a:t>
            </a:r>
          </a:p>
          <a:p>
            <a:pPr lvl="1" fontAlgn="base"/>
            <a:r>
              <a:rPr lang="en-CA" i="1" dirty="0"/>
              <a:t>Perplexity for discovery and mapping of sources</a:t>
            </a:r>
          </a:p>
          <a:p>
            <a:pPr lvl="1" fontAlgn="base"/>
            <a:r>
              <a:rPr lang="en-CA" i="1" dirty="0"/>
              <a:t>ChatGPT Free for coding (then cleanup by hand)</a:t>
            </a:r>
          </a:p>
          <a:p>
            <a:pPr lvl="1" fontAlgn="base"/>
            <a:r>
              <a:rPr lang="en-CA" i="1" dirty="0"/>
              <a:t>Dall-E and ChatGPT for image generation</a:t>
            </a:r>
          </a:p>
          <a:p>
            <a:pPr lvl="1" fontAlgn="base"/>
            <a:r>
              <a:rPr lang="en-CA" i="1" dirty="0"/>
              <a:t>Copilot (institutional license) for data analysis for data with sensitive information</a:t>
            </a:r>
          </a:p>
          <a:p>
            <a:pPr lvl="1" fontAlgn="base"/>
            <a:r>
              <a:rPr lang="en-CA" i="1" dirty="0"/>
              <a:t>ChatGPT for translation and editing (unconcerned with her material being used for training data)</a:t>
            </a:r>
          </a:p>
        </p:txBody>
      </p:sp>
      <p:pic>
        <p:nvPicPr>
          <p:cNvPr id="6" name="Picture 5">
            <a:extLst>
              <a:ext uri="{FF2B5EF4-FFF2-40B4-BE49-F238E27FC236}">
                <a16:creationId xmlns:a16="http://schemas.microsoft.com/office/drawing/2014/main" id="{9AB887C3-4A1F-DCBB-651D-CA36F225964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167194"/>
            <a:ext cx="4821302" cy="4315902"/>
          </a:xfrm>
          <a:prstGeom prst="rect">
            <a:avLst/>
          </a:prstGeom>
        </p:spPr>
      </p:pic>
      <p:sp>
        <p:nvSpPr>
          <p:cNvPr id="9" name="TextBox 8">
            <a:extLst>
              <a:ext uri="{FF2B5EF4-FFF2-40B4-BE49-F238E27FC236}">
                <a16:creationId xmlns:a16="http://schemas.microsoft.com/office/drawing/2014/main" id="{DBDB59BE-9A57-B1F2-C1A9-1A80E4F42D36}"/>
              </a:ext>
            </a:extLst>
          </p:cNvPr>
          <p:cNvSpPr txBox="1"/>
          <p:nvPr/>
        </p:nvSpPr>
        <p:spPr>
          <a:xfrm>
            <a:off x="2401824" y="6530203"/>
            <a:ext cx="2700528" cy="276999"/>
          </a:xfrm>
          <a:prstGeom prst="rect">
            <a:avLst/>
          </a:prstGeom>
          <a:noFill/>
        </p:spPr>
        <p:txBody>
          <a:bodyPr wrap="square" rtlCol="0">
            <a:spAutoFit/>
          </a:bodyPr>
          <a:lstStyle/>
          <a:p>
            <a:r>
              <a:rPr lang="en-CA" sz="1200" dirty="0"/>
              <a:t>Image by ChatGPT</a:t>
            </a:r>
          </a:p>
        </p:txBody>
      </p:sp>
    </p:spTree>
    <p:extLst>
      <p:ext uri="{BB962C8B-B14F-4D97-AF65-F5344CB8AC3E}">
        <p14:creationId xmlns:p14="http://schemas.microsoft.com/office/powerpoint/2010/main" val="2876886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61585-CDCC-5615-F264-E71EA2219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9196C6-00B9-C0C1-5B78-45C24499FB36}"/>
              </a:ext>
            </a:extLst>
          </p:cNvPr>
          <p:cNvSpPr>
            <a:spLocks noGrp="1"/>
          </p:cNvSpPr>
          <p:nvPr>
            <p:ph type="title"/>
          </p:nvPr>
        </p:nvSpPr>
        <p:spPr/>
        <p:txBody>
          <a:bodyPr/>
          <a:lstStyle/>
          <a:p>
            <a:r>
              <a:rPr lang="en-CA" dirty="0"/>
              <a:t>Laurel’s Process</a:t>
            </a:r>
          </a:p>
        </p:txBody>
      </p:sp>
      <p:sp>
        <p:nvSpPr>
          <p:cNvPr id="8" name="Content Placeholder 2">
            <a:extLst>
              <a:ext uri="{FF2B5EF4-FFF2-40B4-BE49-F238E27FC236}">
                <a16:creationId xmlns:a16="http://schemas.microsoft.com/office/drawing/2014/main" id="{190AE054-24C6-ED44-B161-414172475268}"/>
              </a:ext>
            </a:extLst>
          </p:cNvPr>
          <p:cNvSpPr txBox="1">
            <a:spLocks/>
          </p:cNvSpPr>
          <p:nvPr/>
        </p:nvSpPr>
        <p:spPr>
          <a:xfrm>
            <a:off x="6259892" y="2984500"/>
            <a:ext cx="5181600" cy="4060825"/>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CA" sz="2400" i="1" dirty="0"/>
              <a:t>Occasionally tries other AI tools</a:t>
            </a:r>
          </a:p>
          <a:p>
            <a:pPr fontAlgn="base">
              <a:lnSpc>
                <a:spcPct val="100000"/>
              </a:lnSpc>
            </a:pPr>
            <a:r>
              <a:rPr lang="en-CA" sz="2400" i="1" dirty="0"/>
              <a:t>Keeps coming back to ChatGPT due to simplicity</a:t>
            </a:r>
          </a:p>
          <a:p>
            <a:pPr fontAlgn="base">
              <a:lnSpc>
                <a:spcPct val="100000"/>
              </a:lnSpc>
            </a:pPr>
            <a:r>
              <a:rPr lang="en-CA" sz="2400" i="1" dirty="0"/>
              <a:t>Uses her own knowledge to close gaps.</a:t>
            </a:r>
          </a:p>
        </p:txBody>
      </p:sp>
      <p:pic>
        <p:nvPicPr>
          <p:cNvPr id="11" name="Picture 10">
            <a:extLst>
              <a:ext uri="{FF2B5EF4-FFF2-40B4-BE49-F238E27FC236}">
                <a16:creationId xmlns:a16="http://schemas.microsoft.com/office/drawing/2014/main" id="{5AD12EA8-DA49-B8AC-4B4B-A3DF5720D38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831" y="2147979"/>
            <a:ext cx="5403279" cy="4324165"/>
          </a:xfrm>
          <a:prstGeom prst="rect">
            <a:avLst/>
          </a:prstGeom>
        </p:spPr>
      </p:pic>
      <p:sp>
        <p:nvSpPr>
          <p:cNvPr id="12" name="TextBox 11">
            <a:extLst>
              <a:ext uri="{FF2B5EF4-FFF2-40B4-BE49-F238E27FC236}">
                <a16:creationId xmlns:a16="http://schemas.microsoft.com/office/drawing/2014/main" id="{3E0F0862-9183-A4F1-3D34-999299F8D073}"/>
              </a:ext>
            </a:extLst>
          </p:cNvPr>
          <p:cNvSpPr txBox="1"/>
          <p:nvPr/>
        </p:nvSpPr>
        <p:spPr>
          <a:xfrm>
            <a:off x="2401824" y="6530203"/>
            <a:ext cx="2700528" cy="276999"/>
          </a:xfrm>
          <a:prstGeom prst="rect">
            <a:avLst/>
          </a:prstGeom>
          <a:noFill/>
        </p:spPr>
        <p:txBody>
          <a:bodyPr wrap="square" rtlCol="0">
            <a:spAutoFit/>
          </a:bodyPr>
          <a:lstStyle/>
          <a:p>
            <a:r>
              <a:rPr lang="en-CA" sz="1200" dirty="0"/>
              <a:t>Image by ChatGPT</a:t>
            </a:r>
          </a:p>
        </p:txBody>
      </p:sp>
    </p:spTree>
    <p:extLst>
      <p:ext uri="{BB962C8B-B14F-4D97-AF65-F5344CB8AC3E}">
        <p14:creationId xmlns:p14="http://schemas.microsoft.com/office/powerpoint/2010/main" val="4263796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3196-B3F1-ACAD-8A91-B7FC970924B7}"/>
              </a:ext>
            </a:extLst>
          </p:cNvPr>
          <p:cNvSpPr>
            <a:spLocks noGrp="1"/>
          </p:cNvSpPr>
          <p:nvPr>
            <p:ph type="title"/>
          </p:nvPr>
        </p:nvSpPr>
        <p:spPr/>
        <p:txBody>
          <a:bodyPr/>
          <a:lstStyle/>
          <a:p>
            <a:r>
              <a:rPr lang="en-CA" dirty="0"/>
              <a:t>Case Study 2: David</a:t>
            </a:r>
          </a:p>
        </p:txBody>
      </p:sp>
      <p:sp>
        <p:nvSpPr>
          <p:cNvPr id="3" name="Content Placeholder 2">
            <a:extLst>
              <a:ext uri="{FF2B5EF4-FFF2-40B4-BE49-F238E27FC236}">
                <a16:creationId xmlns:a16="http://schemas.microsoft.com/office/drawing/2014/main" id="{B4480CFB-CCDB-0308-D0FF-345D9199E8A1}"/>
              </a:ext>
            </a:extLst>
          </p:cNvPr>
          <p:cNvSpPr>
            <a:spLocks noGrp="1"/>
          </p:cNvSpPr>
          <p:nvPr>
            <p:ph idx="1"/>
          </p:nvPr>
        </p:nvSpPr>
        <p:spPr>
          <a:xfrm>
            <a:off x="838200" y="2132267"/>
            <a:ext cx="6477000" cy="3968750"/>
          </a:xfrm>
        </p:spPr>
        <p:txBody>
          <a:bodyPr/>
          <a:lstStyle/>
          <a:p>
            <a:pPr>
              <a:lnSpc>
                <a:spcPct val="100000"/>
              </a:lnSpc>
            </a:pPr>
            <a:r>
              <a:rPr lang="en-CA" dirty="0"/>
              <a:t>A business management professor</a:t>
            </a:r>
          </a:p>
          <a:p>
            <a:pPr>
              <a:lnSpc>
                <a:spcPct val="100000"/>
              </a:lnSpc>
            </a:pPr>
            <a:r>
              <a:rPr lang="en-CA" dirty="0"/>
              <a:t>Mid-career researcher with tenure</a:t>
            </a:r>
          </a:p>
          <a:p>
            <a:pPr>
              <a:lnSpc>
                <a:spcPct val="100000"/>
              </a:lnSpc>
            </a:pPr>
            <a:r>
              <a:rPr lang="en-CA" dirty="0"/>
              <a:t>Works at an English language university in Southeast Asia</a:t>
            </a:r>
          </a:p>
        </p:txBody>
      </p:sp>
      <p:pic>
        <p:nvPicPr>
          <p:cNvPr id="5" name="Picture 4">
            <a:extLst>
              <a:ext uri="{FF2B5EF4-FFF2-40B4-BE49-F238E27FC236}">
                <a16:creationId xmlns:a16="http://schemas.microsoft.com/office/drawing/2014/main" id="{C295C3CF-2143-4241-5E8F-3A21C8DCDC4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4249" y="2132267"/>
            <a:ext cx="3539551" cy="4197096"/>
          </a:xfrm>
          <a:prstGeom prst="rect">
            <a:avLst/>
          </a:prstGeom>
        </p:spPr>
      </p:pic>
      <p:sp>
        <p:nvSpPr>
          <p:cNvPr id="6" name="TextBox 5">
            <a:extLst>
              <a:ext uri="{FF2B5EF4-FFF2-40B4-BE49-F238E27FC236}">
                <a16:creationId xmlns:a16="http://schemas.microsoft.com/office/drawing/2014/main" id="{51EAF8A0-9BE7-BCA7-9ACA-C1F483CA3D6D}"/>
              </a:ext>
            </a:extLst>
          </p:cNvPr>
          <p:cNvSpPr txBox="1"/>
          <p:nvPr/>
        </p:nvSpPr>
        <p:spPr>
          <a:xfrm>
            <a:off x="8807472" y="6480042"/>
            <a:ext cx="2700528" cy="276999"/>
          </a:xfrm>
          <a:prstGeom prst="rect">
            <a:avLst/>
          </a:prstGeom>
          <a:noFill/>
        </p:spPr>
        <p:txBody>
          <a:bodyPr wrap="square" rtlCol="0">
            <a:spAutoFit/>
          </a:bodyPr>
          <a:lstStyle/>
          <a:p>
            <a:r>
              <a:rPr lang="en-CA" sz="1200" dirty="0"/>
              <a:t>Image by Canva AI</a:t>
            </a:r>
          </a:p>
        </p:txBody>
      </p:sp>
    </p:spTree>
    <p:extLst>
      <p:ext uri="{BB962C8B-B14F-4D97-AF65-F5344CB8AC3E}">
        <p14:creationId xmlns:p14="http://schemas.microsoft.com/office/powerpoint/2010/main" val="1962305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55730-16C2-0564-61B5-D894A9671C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C60732-DDEF-205A-A46D-1C970C876789}"/>
              </a:ext>
            </a:extLst>
          </p:cNvPr>
          <p:cNvSpPr>
            <a:spLocks noGrp="1"/>
          </p:cNvSpPr>
          <p:nvPr>
            <p:ph type="title"/>
          </p:nvPr>
        </p:nvSpPr>
        <p:spPr/>
        <p:txBody>
          <a:bodyPr/>
          <a:lstStyle/>
          <a:p>
            <a:r>
              <a:rPr lang="en-CA" dirty="0"/>
              <a:t>David’s Research Tasks</a:t>
            </a:r>
          </a:p>
        </p:txBody>
      </p:sp>
      <p:sp>
        <p:nvSpPr>
          <p:cNvPr id="3" name="Content Placeholder 2">
            <a:extLst>
              <a:ext uri="{FF2B5EF4-FFF2-40B4-BE49-F238E27FC236}">
                <a16:creationId xmlns:a16="http://schemas.microsoft.com/office/drawing/2014/main" id="{45F8DF4F-031D-4AEF-255F-1AE387D43843}"/>
              </a:ext>
            </a:extLst>
          </p:cNvPr>
          <p:cNvSpPr>
            <a:spLocks noGrp="1"/>
          </p:cNvSpPr>
          <p:nvPr>
            <p:ph sz="half" idx="1"/>
          </p:nvPr>
        </p:nvSpPr>
        <p:spPr>
          <a:xfrm>
            <a:off x="838200" y="2137283"/>
            <a:ext cx="5181600" cy="4060825"/>
          </a:xfrm>
        </p:spPr>
        <p:txBody>
          <a:bodyPr>
            <a:normAutofit fontScale="55000" lnSpcReduction="20000"/>
          </a:bodyPr>
          <a:lstStyle/>
          <a:p>
            <a:pPr fontAlgn="base"/>
            <a:r>
              <a:rPr lang="en-CA" b="1" i="1" dirty="0"/>
              <a:t>Idea generation</a:t>
            </a:r>
          </a:p>
          <a:p>
            <a:pPr fontAlgn="base"/>
            <a:r>
              <a:rPr lang="en-CA" b="1" i="1" dirty="0"/>
              <a:t>Hypothesis development</a:t>
            </a:r>
          </a:p>
          <a:p>
            <a:pPr fontAlgn="base"/>
            <a:r>
              <a:rPr lang="en-CA" b="1" i="1" dirty="0"/>
              <a:t>Literature search</a:t>
            </a:r>
          </a:p>
          <a:p>
            <a:pPr fontAlgn="base"/>
            <a:r>
              <a:rPr lang="en-CA" b="1" i="1" dirty="0"/>
              <a:t>Literature summarization</a:t>
            </a:r>
          </a:p>
          <a:p>
            <a:pPr fontAlgn="base"/>
            <a:r>
              <a:rPr lang="en-CA" b="1" i="1" dirty="0"/>
              <a:t>Design &gt; Study design / experiment design</a:t>
            </a:r>
          </a:p>
          <a:p>
            <a:pPr fontAlgn="base"/>
            <a:r>
              <a:rPr lang="en-CA" b="1" i="1" dirty="0"/>
              <a:t>Design &gt; Data collection methodology</a:t>
            </a:r>
          </a:p>
          <a:p>
            <a:pPr fontAlgn="base"/>
            <a:r>
              <a:rPr lang="en-CA" b="1" i="1" dirty="0"/>
              <a:t>Design &gt; Data analysis plan</a:t>
            </a:r>
          </a:p>
          <a:p>
            <a:pPr fontAlgn="base"/>
            <a:r>
              <a:rPr lang="en-CA" b="1" i="1" dirty="0"/>
              <a:t>Data collection (operations / activities)</a:t>
            </a:r>
          </a:p>
          <a:p>
            <a:pPr fontAlgn="base"/>
            <a:r>
              <a:rPr lang="en-CA" b="1" i="1" dirty="0"/>
              <a:t>Data creation</a:t>
            </a:r>
          </a:p>
        </p:txBody>
      </p:sp>
      <p:sp>
        <p:nvSpPr>
          <p:cNvPr id="4" name="Content Placeholder 3">
            <a:extLst>
              <a:ext uri="{FF2B5EF4-FFF2-40B4-BE49-F238E27FC236}">
                <a16:creationId xmlns:a16="http://schemas.microsoft.com/office/drawing/2014/main" id="{4876783C-AD28-4343-6910-6ABD87788337}"/>
              </a:ext>
            </a:extLst>
          </p:cNvPr>
          <p:cNvSpPr>
            <a:spLocks noGrp="1"/>
          </p:cNvSpPr>
          <p:nvPr>
            <p:ph sz="half" idx="2"/>
          </p:nvPr>
        </p:nvSpPr>
        <p:spPr>
          <a:xfrm>
            <a:off x="6096000" y="2137282"/>
            <a:ext cx="5181600" cy="4060825"/>
          </a:xfrm>
        </p:spPr>
        <p:txBody>
          <a:bodyPr>
            <a:normAutofit fontScale="55000" lnSpcReduction="20000"/>
          </a:bodyPr>
          <a:lstStyle/>
          <a:p>
            <a:pPr fontAlgn="base"/>
            <a:r>
              <a:rPr lang="en-CA" b="1" i="1" dirty="0"/>
              <a:t>Computer code generation/auditing</a:t>
            </a:r>
          </a:p>
          <a:p>
            <a:pPr fontAlgn="base"/>
            <a:r>
              <a:rPr lang="en-CA" b="1" i="1" dirty="0"/>
              <a:t>Data cleaning/preprocessing/auditing</a:t>
            </a:r>
          </a:p>
          <a:p>
            <a:pPr fontAlgn="base"/>
            <a:r>
              <a:rPr lang="en-CA" b="1" i="1" dirty="0"/>
              <a:t>Quantitative data analysis</a:t>
            </a:r>
          </a:p>
          <a:p>
            <a:pPr fontAlgn="base"/>
            <a:r>
              <a:rPr lang="en-CA" b="1" i="1" dirty="0"/>
              <a:t>Qualitative data analysis</a:t>
            </a:r>
          </a:p>
          <a:p>
            <a:pPr fontAlgn="base"/>
            <a:r>
              <a:rPr lang="en-CA" b="1" i="1" dirty="0"/>
              <a:t>Data visualization</a:t>
            </a:r>
          </a:p>
          <a:p>
            <a:pPr fontAlgn="base"/>
            <a:r>
              <a:rPr lang="en-CA" b="1" i="1" dirty="0"/>
              <a:t>Figure or image generation</a:t>
            </a:r>
          </a:p>
          <a:p>
            <a:pPr fontAlgn="base"/>
            <a:r>
              <a:rPr lang="en-CA" b="1" i="1" dirty="0"/>
              <a:t>Drafting manuscript or abstract text</a:t>
            </a:r>
          </a:p>
          <a:p>
            <a:pPr fontAlgn="base"/>
            <a:r>
              <a:rPr lang="en-CA" b="1" i="1" dirty="0"/>
              <a:t>Translation</a:t>
            </a:r>
          </a:p>
          <a:p>
            <a:r>
              <a:rPr lang="en-CA" b="1" i="1" dirty="0"/>
              <a:t>Editing or rewriting including of reference lists</a:t>
            </a:r>
            <a:endParaRPr lang="en-CA" b="1" dirty="0"/>
          </a:p>
        </p:txBody>
      </p:sp>
      <p:sp>
        <p:nvSpPr>
          <p:cNvPr id="5" name="TextBox 4">
            <a:extLst>
              <a:ext uri="{FF2B5EF4-FFF2-40B4-BE49-F238E27FC236}">
                <a16:creationId xmlns:a16="http://schemas.microsoft.com/office/drawing/2014/main" id="{83A9A269-02EF-40B4-0420-8B70A54F4E09}"/>
              </a:ext>
            </a:extLst>
          </p:cNvPr>
          <p:cNvSpPr txBox="1"/>
          <p:nvPr/>
        </p:nvSpPr>
        <p:spPr>
          <a:xfrm>
            <a:off x="914400" y="6400800"/>
            <a:ext cx="3547872" cy="369332"/>
          </a:xfrm>
          <a:prstGeom prst="rect">
            <a:avLst/>
          </a:prstGeom>
          <a:noFill/>
        </p:spPr>
        <p:txBody>
          <a:bodyPr wrap="square" rtlCol="0">
            <a:spAutoFit/>
          </a:bodyPr>
          <a:lstStyle/>
          <a:p>
            <a:r>
              <a:rPr lang="en-CA" dirty="0"/>
              <a:t>(Weaver et al. 2026)</a:t>
            </a:r>
          </a:p>
        </p:txBody>
      </p:sp>
    </p:spTree>
    <p:extLst>
      <p:ext uri="{BB962C8B-B14F-4D97-AF65-F5344CB8AC3E}">
        <p14:creationId xmlns:p14="http://schemas.microsoft.com/office/powerpoint/2010/main" val="804504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BC104-98E9-E5AD-3251-9A9D7A4AEE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622FAB-A784-25A1-EB82-3259C26A2010}"/>
              </a:ext>
            </a:extLst>
          </p:cNvPr>
          <p:cNvSpPr>
            <a:spLocks noGrp="1"/>
          </p:cNvSpPr>
          <p:nvPr>
            <p:ph type="title"/>
          </p:nvPr>
        </p:nvSpPr>
        <p:spPr/>
        <p:txBody>
          <a:bodyPr/>
          <a:lstStyle/>
          <a:p>
            <a:r>
              <a:rPr lang="en-CA" dirty="0"/>
              <a:t>David’s Process</a:t>
            </a:r>
          </a:p>
        </p:txBody>
      </p:sp>
      <p:sp>
        <p:nvSpPr>
          <p:cNvPr id="3" name="Content Placeholder 2">
            <a:extLst>
              <a:ext uri="{FF2B5EF4-FFF2-40B4-BE49-F238E27FC236}">
                <a16:creationId xmlns:a16="http://schemas.microsoft.com/office/drawing/2014/main" id="{0704F1D3-8AF3-84AA-4F89-3322CF3CB723}"/>
              </a:ext>
            </a:extLst>
          </p:cNvPr>
          <p:cNvSpPr>
            <a:spLocks noGrp="1"/>
          </p:cNvSpPr>
          <p:nvPr>
            <p:ph sz="half" idx="1"/>
          </p:nvPr>
        </p:nvSpPr>
        <p:spPr>
          <a:xfrm>
            <a:off x="6361176" y="2076001"/>
            <a:ext cx="5181600" cy="4592701"/>
          </a:xfrm>
        </p:spPr>
        <p:txBody>
          <a:bodyPr>
            <a:normAutofit fontScale="47500" lnSpcReduction="20000"/>
          </a:bodyPr>
          <a:lstStyle/>
          <a:p>
            <a:pPr fontAlgn="base">
              <a:lnSpc>
                <a:spcPct val="120000"/>
              </a:lnSpc>
            </a:pPr>
            <a:r>
              <a:rPr lang="en-CA" dirty="0"/>
              <a:t>Relies heavily on Claude </a:t>
            </a:r>
            <a:r>
              <a:rPr lang="en-CA" dirty="0" err="1"/>
              <a:t>Cowork</a:t>
            </a:r>
            <a:r>
              <a:rPr lang="en-CA" dirty="0"/>
              <a:t> subscription (covered by grant funds) + ChatGPT Codex subscription (institutional license)</a:t>
            </a:r>
          </a:p>
          <a:p>
            <a:pPr fontAlgn="base">
              <a:lnSpc>
                <a:spcPct val="120000"/>
              </a:lnSpc>
            </a:pPr>
            <a:r>
              <a:rPr lang="en-CA" dirty="0"/>
              <a:t>Uses Claude </a:t>
            </a:r>
            <a:r>
              <a:rPr lang="en-CA" dirty="0" err="1"/>
              <a:t>Cowork</a:t>
            </a:r>
            <a:r>
              <a:rPr lang="en-CA" dirty="0"/>
              <a:t> to:</a:t>
            </a:r>
          </a:p>
          <a:p>
            <a:pPr lvl="1" fontAlgn="base">
              <a:lnSpc>
                <a:spcPct val="120000"/>
              </a:lnSpc>
            </a:pPr>
            <a:r>
              <a:rPr lang="en-CA" sz="2500" dirty="0"/>
              <a:t>Access local files for concepts, interesting notes, research ideas</a:t>
            </a:r>
          </a:p>
          <a:p>
            <a:pPr lvl="1" fontAlgn="base">
              <a:lnSpc>
                <a:spcPct val="120000"/>
              </a:lnSpc>
            </a:pPr>
            <a:r>
              <a:rPr lang="en-CA" sz="2500" dirty="0"/>
              <a:t>Generate hypotheses, complete ethics applications, design data collection instruments, collect data (depending on kind of study)</a:t>
            </a:r>
          </a:p>
          <a:p>
            <a:pPr lvl="1" fontAlgn="base">
              <a:lnSpc>
                <a:spcPct val="120000"/>
              </a:lnSpc>
            </a:pPr>
            <a:r>
              <a:rPr lang="en-CA" sz="2500" dirty="0"/>
              <a:t>Cleaning/anonymizing transcripts in cases where it can’t do direct data collection</a:t>
            </a:r>
          </a:p>
          <a:p>
            <a:pPr lvl="1" fontAlgn="base">
              <a:lnSpc>
                <a:spcPct val="120000"/>
              </a:lnSpc>
            </a:pPr>
            <a:r>
              <a:rPr lang="en-CA" sz="2500" dirty="0"/>
              <a:t>With ChatGPT Codex, build code for statistical analysis, then run the analysis (Python, sometimes other languages)</a:t>
            </a:r>
          </a:p>
          <a:p>
            <a:pPr lvl="1" fontAlgn="base">
              <a:lnSpc>
                <a:spcPct val="120000"/>
              </a:lnSpc>
            </a:pPr>
            <a:r>
              <a:rPr lang="en-CA" sz="2500" dirty="0"/>
              <a:t>For data in non-English languages, translations</a:t>
            </a:r>
          </a:p>
          <a:p>
            <a:pPr lvl="1" fontAlgn="base">
              <a:lnSpc>
                <a:spcPct val="120000"/>
              </a:lnSpc>
            </a:pPr>
            <a:r>
              <a:rPr lang="en-CA" sz="2500" dirty="0"/>
              <a:t>Literature reviews, summaries, some manuscript writing, and reference formatting</a:t>
            </a:r>
          </a:p>
          <a:p>
            <a:pPr lvl="1" fontAlgn="base">
              <a:lnSpc>
                <a:spcPct val="120000"/>
              </a:lnSpc>
            </a:pPr>
            <a:r>
              <a:rPr lang="en-CA" sz="2500" dirty="0" err="1"/>
              <a:t>Cowork</a:t>
            </a:r>
            <a:r>
              <a:rPr lang="en-CA" sz="2500" dirty="0"/>
              <a:t> plugins for Microsoft applications (Word, Excel, </a:t>
            </a:r>
            <a:r>
              <a:rPr lang="en-CA" sz="2500" dirty="0" err="1"/>
              <a:t>Powerpoint</a:t>
            </a:r>
            <a:r>
              <a:rPr lang="en-CA" sz="2500" dirty="0"/>
              <a:t>) help enhance and streamline dissemination</a:t>
            </a:r>
          </a:p>
        </p:txBody>
      </p:sp>
      <p:sp>
        <p:nvSpPr>
          <p:cNvPr id="9" name="TextBox 8">
            <a:extLst>
              <a:ext uri="{FF2B5EF4-FFF2-40B4-BE49-F238E27FC236}">
                <a16:creationId xmlns:a16="http://schemas.microsoft.com/office/drawing/2014/main" id="{73726677-F06B-7671-5BFC-AEB03CA20AE7}"/>
              </a:ext>
            </a:extLst>
          </p:cNvPr>
          <p:cNvSpPr txBox="1"/>
          <p:nvPr/>
        </p:nvSpPr>
        <p:spPr>
          <a:xfrm>
            <a:off x="2401824" y="6530203"/>
            <a:ext cx="2700528" cy="276999"/>
          </a:xfrm>
          <a:prstGeom prst="rect">
            <a:avLst/>
          </a:prstGeom>
          <a:noFill/>
        </p:spPr>
        <p:txBody>
          <a:bodyPr wrap="square" rtlCol="0">
            <a:spAutoFit/>
          </a:bodyPr>
          <a:lstStyle/>
          <a:p>
            <a:r>
              <a:rPr lang="en-CA" sz="1200" dirty="0"/>
              <a:t>Image by ChatGPT</a:t>
            </a:r>
          </a:p>
        </p:txBody>
      </p:sp>
      <p:pic>
        <p:nvPicPr>
          <p:cNvPr id="11" name="Picture 10">
            <a:extLst>
              <a:ext uri="{FF2B5EF4-FFF2-40B4-BE49-F238E27FC236}">
                <a16:creationId xmlns:a16="http://schemas.microsoft.com/office/drawing/2014/main" id="{D6402387-CEE8-44A0-8584-F80A4DF4EE7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216" y="2065048"/>
            <a:ext cx="5510784" cy="4410200"/>
          </a:xfrm>
          <a:prstGeom prst="rect">
            <a:avLst/>
          </a:prstGeom>
        </p:spPr>
      </p:pic>
    </p:spTree>
    <p:extLst>
      <p:ext uri="{BB962C8B-B14F-4D97-AF65-F5344CB8AC3E}">
        <p14:creationId xmlns:p14="http://schemas.microsoft.com/office/powerpoint/2010/main" val="406329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F0FB-6998-D655-42F1-DF242254FE0B}"/>
              </a:ext>
            </a:extLst>
          </p:cNvPr>
          <p:cNvSpPr>
            <a:spLocks noGrp="1"/>
          </p:cNvSpPr>
          <p:nvPr>
            <p:ph type="title"/>
          </p:nvPr>
        </p:nvSpPr>
        <p:spPr/>
        <p:txBody>
          <a:bodyPr/>
          <a:lstStyle/>
          <a:p>
            <a:r>
              <a:rPr lang="en-CA" dirty="0"/>
              <a:t>Territorial Acknowledgement</a:t>
            </a:r>
          </a:p>
        </p:txBody>
      </p:sp>
      <p:sp>
        <p:nvSpPr>
          <p:cNvPr id="3" name="Content Placeholder 2">
            <a:extLst>
              <a:ext uri="{FF2B5EF4-FFF2-40B4-BE49-F238E27FC236}">
                <a16:creationId xmlns:a16="http://schemas.microsoft.com/office/drawing/2014/main" id="{0A5BC4C0-5459-FA06-2538-B8156EB0BF3B}"/>
              </a:ext>
            </a:extLst>
          </p:cNvPr>
          <p:cNvSpPr>
            <a:spLocks noGrp="1"/>
          </p:cNvSpPr>
          <p:nvPr>
            <p:ph idx="1"/>
          </p:nvPr>
        </p:nvSpPr>
        <p:spPr>
          <a:xfrm>
            <a:off x="838200" y="2360613"/>
            <a:ext cx="6568440" cy="3968750"/>
          </a:xfrm>
        </p:spPr>
        <p:txBody>
          <a:bodyPr>
            <a:normAutofit fontScale="92500" lnSpcReduction="10000"/>
          </a:bodyPr>
          <a:lstStyle/>
          <a:p>
            <a:pPr marL="12700" marR="5080" indent="0">
              <a:lnSpc>
                <a:spcPct val="100200"/>
              </a:lnSpc>
              <a:spcBef>
                <a:spcPts val="95"/>
              </a:spcBef>
              <a:buNone/>
            </a:pPr>
            <a:r>
              <a:rPr lang="en-US" spc="-10" dirty="0">
                <a:highlight>
                  <a:srgbClr val="FFFFFF"/>
                </a:highlight>
                <a:latin typeface="Georgia"/>
                <a:cs typeface="Georgia"/>
              </a:rPr>
              <a:t>I would like to acknowledge that my work takes place on the traditional territory of the Neutral, Anishinaabeg, and Haudenosaunee peoples. My workplace is situated on the Haldimand Tract, the land granted to the Six Nations that includes six miles on each side of the Grand River. </a:t>
            </a:r>
            <a:endParaRPr lang="en-US" dirty="0">
              <a:highlight>
                <a:srgbClr val="FFFFFF"/>
              </a:highlight>
              <a:latin typeface="Aptos" panose="02110004020202020204"/>
              <a:cs typeface="Georgia"/>
            </a:endParaRPr>
          </a:p>
          <a:p>
            <a:pPr marL="301625" marR="231140" indent="-288925">
              <a:lnSpc>
                <a:spcPts val="2020"/>
              </a:lnSpc>
              <a:spcBef>
                <a:spcPts val="5"/>
              </a:spcBef>
            </a:pPr>
            <a:endParaRPr lang="en-US" sz="2400" spc="-10" dirty="0">
              <a:latin typeface="Georgia"/>
              <a:cs typeface="Georgia"/>
            </a:endParaRPr>
          </a:p>
          <a:p>
            <a:pPr marL="12700" marR="231140" indent="0">
              <a:lnSpc>
                <a:spcPts val="2020"/>
              </a:lnSpc>
              <a:spcBef>
                <a:spcPts val="5"/>
              </a:spcBef>
              <a:buNone/>
            </a:pPr>
            <a:r>
              <a:rPr lang="en-US" sz="2400" spc="-10" dirty="0">
                <a:latin typeface="Georgia"/>
                <a:ea typeface="+mn-lt"/>
                <a:cs typeface="+mn-lt"/>
              </a:rPr>
              <a:t>To learn more about the land you're situated on: </a:t>
            </a:r>
            <a:endParaRPr lang="en-US" dirty="0">
              <a:latin typeface="Georgia"/>
              <a:ea typeface="+mn-lt"/>
              <a:cs typeface="+mn-lt"/>
            </a:endParaRPr>
          </a:p>
          <a:p>
            <a:pPr marL="12700" marR="231140" indent="0">
              <a:lnSpc>
                <a:spcPts val="2020"/>
              </a:lnSpc>
              <a:spcBef>
                <a:spcPts val="5"/>
              </a:spcBef>
              <a:buNone/>
            </a:pPr>
            <a:r>
              <a:rPr lang="en-US" sz="2400" spc="-10" dirty="0">
                <a:latin typeface="Georgia"/>
                <a:ea typeface="+mn-lt"/>
                <a:cs typeface="+mn-lt"/>
              </a:rPr>
              <a:t> </a:t>
            </a:r>
            <a:r>
              <a:rPr lang="en-US" sz="2400" spc="-10" dirty="0">
                <a:latin typeface="Georgia"/>
                <a:ea typeface="+mn-lt"/>
                <a:cs typeface="+mn-lt"/>
                <a:hlinkClick r:id="" action="ppaction://noaction"/>
              </a:rPr>
              <a:t>https://native-land.ca/</a:t>
            </a:r>
            <a:endParaRPr lang="en-CA" dirty="0"/>
          </a:p>
        </p:txBody>
      </p:sp>
      <p:pic>
        <p:nvPicPr>
          <p:cNvPr id="4" name="Picture 3" descr="Map of the area of the Haldimand Tract and the current Six Nations Reserve.">
            <a:extLst>
              <a:ext uri="{FF2B5EF4-FFF2-40B4-BE49-F238E27FC236}">
                <a16:creationId xmlns:a16="http://schemas.microsoft.com/office/drawing/2014/main" id="{34FFFE51-B291-2FC7-0E35-0A36F2FAE30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04681" y="1971210"/>
            <a:ext cx="3849119" cy="4886790"/>
          </a:xfrm>
          <a:prstGeom prst="rect">
            <a:avLst/>
          </a:prstGeom>
          <a:solidFill>
            <a:srgbClr val="FFFFFF"/>
          </a:solidFill>
        </p:spPr>
      </p:pic>
      <p:sp>
        <p:nvSpPr>
          <p:cNvPr id="5" name="TextBox 4">
            <a:extLst>
              <a:ext uri="{FF2B5EF4-FFF2-40B4-BE49-F238E27FC236}">
                <a16:creationId xmlns:a16="http://schemas.microsoft.com/office/drawing/2014/main" id="{687FD56C-E488-86F9-BCC9-123F2AE80912}"/>
              </a:ext>
            </a:extLst>
          </p:cNvPr>
          <p:cNvSpPr txBox="1"/>
          <p:nvPr/>
        </p:nvSpPr>
        <p:spPr>
          <a:xfrm>
            <a:off x="4836160" y="6006197"/>
            <a:ext cx="2773680" cy="646331"/>
          </a:xfrm>
          <a:prstGeom prst="rect">
            <a:avLst/>
          </a:prstGeom>
          <a:noFill/>
        </p:spPr>
        <p:txBody>
          <a:bodyPr wrap="square" rtlCol="0">
            <a:spAutoFit/>
          </a:bodyPr>
          <a:lstStyle/>
          <a:p>
            <a:r>
              <a:rPr lang="en-CA" dirty="0"/>
              <a:t>Image courtesy of Waterloo Public Library</a:t>
            </a:r>
          </a:p>
        </p:txBody>
      </p:sp>
    </p:spTree>
    <p:extLst>
      <p:ext uri="{BB962C8B-B14F-4D97-AF65-F5344CB8AC3E}">
        <p14:creationId xmlns:p14="http://schemas.microsoft.com/office/powerpoint/2010/main" val="2955012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ECD0A-A714-FA3F-DB77-4FCE717A3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618671-DD77-6350-EE52-6BF4B8DD9A63}"/>
              </a:ext>
            </a:extLst>
          </p:cNvPr>
          <p:cNvSpPr>
            <a:spLocks noGrp="1"/>
          </p:cNvSpPr>
          <p:nvPr>
            <p:ph type="title"/>
          </p:nvPr>
        </p:nvSpPr>
        <p:spPr/>
        <p:txBody>
          <a:bodyPr/>
          <a:lstStyle/>
          <a:p>
            <a:r>
              <a:rPr lang="en-CA" dirty="0"/>
              <a:t>David’s Process</a:t>
            </a:r>
          </a:p>
        </p:txBody>
      </p:sp>
      <p:sp>
        <p:nvSpPr>
          <p:cNvPr id="8" name="Content Placeholder 2">
            <a:extLst>
              <a:ext uri="{FF2B5EF4-FFF2-40B4-BE49-F238E27FC236}">
                <a16:creationId xmlns:a16="http://schemas.microsoft.com/office/drawing/2014/main" id="{D99C5FCC-C3AE-22B7-E863-5DA7B7D39BE3}"/>
              </a:ext>
            </a:extLst>
          </p:cNvPr>
          <p:cNvSpPr txBox="1">
            <a:spLocks/>
          </p:cNvSpPr>
          <p:nvPr/>
        </p:nvSpPr>
        <p:spPr>
          <a:xfrm>
            <a:off x="6333744" y="2157713"/>
            <a:ext cx="5181600" cy="406082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5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CA" i="1" dirty="0"/>
              <a:t>“AI is my best research assistant”</a:t>
            </a:r>
          </a:p>
          <a:p>
            <a:pPr fontAlgn="base"/>
            <a:r>
              <a:rPr lang="en-CA" i="1" dirty="0"/>
              <a:t>Not a fully automatic workflow yet:</a:t>
            </a:r>
          </a:p>
          <a:p>
            <a:pPr lvl="1" fontAlgn="base"/>
            <a:r>
              <a:rPr lang="en-CA" i="1" dirty="0"/>
              <a:t>Uses </a:t>
            </a:r>
            <a:r>
              <a:rPr lang="en-CA" i="1" dirty="0" err="1"/>
              <a:t>Cowork</a:t>
            </a:r>
            <a:r>
              <a:rPr lang="en-CA" i="1" dirty="0"/>
              <a:t> heavily enough that he usually runs out of tokens</a:t>
            </a:r>
          </a:p>
          <a:p>
            <a:pPr lvl="1" fontAlgn="base"/>
            <a:r>
              <a:rPr lang="en-CA" i="1" dirty="0"/>
              <a:t>Must validate the output, and often finds points for revision (</a:t>
            </a:r>
            <a:r>
              <a:rPr lang="en-CA" i="1" dirty="0" err="1"/>
              <a:t>Cowork</a:t>
            </a:r>
            <a:r>
              <a:rPr lang="en-CA" i="1" dirty="0"/>
              <a:t> gets it 95% right, David gets it to 100%)</a:t>
            </a:r>
          </a:p>
          <a:p>
            <a:pPr lvl="1" fontAlgn="base"/>
            <a:endParaRPr lang="en-CA" i="1" dirty="0"/>
          </a:p>
        </p:txBody>
      </p:sp>
      <p:pic>
        <p:nvPicPr>
          <p:cNvPr id="7" name="Picture 6">
            <a:extLst>
              <a:ext uri="{FF2B5EF4-FFF2-40B4-BE49-F238E27FC236}">
                <a16:creationId xmlns:a16="http://schemas.microsoft.com/office/drawing/2014/main" id="{3A1713C6-23B5-0DDE-DECA-CFDFF4173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72" y="2157713"/>
            <a:ext cx="5378954" cy="4304698"/>
          </a:xfrm>
          <a:prstGeom prst="rect">
            <a:avLst/>
          </a:prstGeom>
        </p:spPr>
      </p:pic>
      <p:sp>
        <p:nvSpPr>
          <p:cNvPr id="9" name="TextBox 8">
            <a:extLst>
              <a:ext uri="{FF2B5EF4-FFF2-40B4-BE49-F238E27FC236}">
                <a16:creationId xmlns:a16="http://schemas.microsoft.com/office/drawing/2014/main" id="{14F0BCEB-558B-4E7C-D449-676A3E6407E6}"/>
              </a:ext>
            </a:extLst>
          </p:cNvPr>
          <p:cNvSpPr txBox="1"/>
          <p:nvPr/>
        </p:nvSpPr>
        <p:spPr>
          <a:xfrm>
            <a:off x="2401824" y="6530203"/>
            <a:ext cx="2700528" cy="276999"/>
          </a:xfrm>
          <a:prstGeom prst="rect">
            <a:avLst/>
          </a:prstGeom>
          <a:noFill/>
        </p:spPr>
        <p:txBody>
          <a:bodyPr wrap="square" rtlCol="0">
            <a:spAutoFit/>
          </a:bodyPr>
          <a:lstStyle/>
          <a:p>
            <a:r>
              <a:rPr lang="en-CA" sz="1200" dirty="0"/>
              <a:t>Image by ChatGPT</a:t>
            </a:r>
          </a:p>
        </p:txBody>
      </p:sp>
    </p:spTree>
    <p:extLst>
      <p:ext uri="{BB962C8B-B14F-4D97-AF65-F5344CB8AC3E}">
        <p14:creationId xmlns:p14="http://schemas.microsoft.com/office/powerpoint/2010/main" val="4237807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793D5-84C3-ED3A-E169-90A3D8F482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985CF0-4F74-E6F3-1E80-8599C04762FA}"/>
              </a:ext>
            </a:extLst>
          </p:cNvPr>
          <p:cNvSpPr>
            <a:spLocks noGrp="1"/>
          </p:cNvSpPr>
          <p:nvPr>
            <p:ph type="title"/>
          </p:nvPr>
        </p:nvSpPr>
        <p:spPr/>
        <p:txBody>
          <a:bodyPr/>
          <a:lstStyle/>
          <a:p>
            <a:r>
              <a:rPr lang="en-CA" dirty="0"/>
              <a:t>Laurel’s Process vs David’s Process</a:t>
            </a:r>
          </a:p>
        </p:txBody>
      </p:sp>
      <p:sp>
        <p:nvSpPr>
          <p:cNvPr id="3" name="Content Placeholder 2">
            <a:extLst>
              <a:ext uri="{FF2B5EF4-FFF2-40B4-BE49-F238E27FC236}">
                <a16:creationId xmlns:a16="http://schemas.microsoft.com/office/drawing/2014/main" id="{0DE863BC-1B3A-3250-A076-D4FDFC0A3F36}"/>
              </a:ext>
            </a:extLst>
          </p:cNvPr>
          <p:cNvSpPr>
            <a:spLocks noGrp="1"/>
          </p:cNvSpPr>
          <p:nvPr>
            <p:ph sz="half" idx="1"/>
          </p:nvPr>
        </p:nvSpPr>
        <p:spPr>
          <a:xfrm>
            <a:off x="758952" y="4228972"/>
            <a:ext cx="5181600" cy="2370709"/>
          </a:xfrm>
        </p:spPr>
        <p:txBody>
          <a:bodyPr>
            <a:normAutofit/>
          </a:bodyPr>
          <a:lstStyle/>
          <a:p>
            <a:pPr fontAlgn="base">
              <a:lnSpc>
                <a:spcPct val="100000"/>
              </a:lnSpc>
            </a:pPr>
            <a:r>
              <a:rPr lang="en-CA" dirty="0"/>
              <a:t>Primary concern: continued growth and skill development.</a:t>
            </a:r>
          </a:p>
          <a:p>
            <a:pPr lvl="1" fontAlgn="base">
              <a:lnSpc>
                <a:spcPct val="100000"/>
              </a:lnSpc>
            </a:pPr>
            <a:r>
              <a:rPr lang="en-CA" dirty="0"/>
              <a:t>Wants to balance speed with growth – particularly important as new scholar. </a:t>
            </a:r>
          </a:p>
        </p:txBody>
      </p:sp>
      <p:sp>
        <p:nvSpPr>
          <p:cNvPr id="8" name="Content Placeholder 2">
            <a:extLst>
              <a:ext uri="{FF2B5EF4-FFF2-40B4-BE49-F238E27FC236}">
                <a16:creationId xmlns:a16="http://schemas.microsoft.com/office/drawing/2014/main" id="{131F668E-50AC-549C-14CD-149EC41F9730}"/>
              </a:ext>
            </a:extLst>
          </p:cNvPr>
          <p:cNvSpPr txBox="1">
            <a:spLocks/>
          </p:cNvSpPr>
          <p:nvPr/>
        </p:nvSpPr>
        <p:spPr>
          <a:xfrm>
            <a:off x="6096000" y="4228972"/>
            <a:ext cx="5181600" cy="207651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CA" dirty="0"/>
              <a:t>Primary concern: maintaining quality with integrity</a:t>
            </a:r>
          </a:p>
          <a:p>
            <a:pPr lvl="1" fontAlgn="base">
              <a:lnSpc>
                <a:spcPct val="100000"/>
              </a:lnSpc>
            </a:pPr>
            <a:r>
              <a:rPr lang="en-CA" dirty="0"/>
              <a:t>Still wants to leverage flexibility and speed of AI.</a:t>
            </a:r>
          </a:p>
        </p:txBody>
      </p:sp>
      <p:pic>
        <p:nvPicPr>
          <p:cNvPr id="4" name="Picture 3">
            <a:extLst>
              <a:ext uri="{FF2B5EF4-FFF2-40B4-BE49-F238E27FC236}">
                <a16:creationId xmlns:a16="http://schemas.microsoft.com/office/drawing/2014/main" id="{99CFB539-D8B1-3AE8-80B2-A4C9FD92F91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704" y="1941585"/>
            <a:ext cx="2032253" cy="2180009"/>
          </a:xfrm>
          <a:prstGeom prst="rect">
            <a:avLst/>
          </a:prstGeom>
        </p:spPr>
      </p:pic>
      <p:pic>
        <p:nvPicPr>
          <p:cNvPr id="5" name="Picture 4">
            <a:extLst>
              <a:ext uri="{FF2B5EF4-FFF2-40B4-BE49-F238E27FC236}">
                <a16:creationId xmlns:a16="http://schemas.microsoft.com/office/drawing/2014/main" id="{2E569E35-17F1-44EA-DABB-4945B754194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827" y="1941585"/>
            <a:ext cx="1838474" cy="2180009"/>
          </a:xfrm>
          <a:prstGeom prst="rect">
            <a:avLst/>
          </a:prstGeom>
        </p:spPr>
      </p:pic>
    </p:spTree>
    <p:extLst>
      <p:ext uri="{BB962C8B-B14F-4D97-AF65-F5344CB8AC3E}">
        <p14:creationId xmlns:p14="http://schemas.microsoft.com/office/powerpoint/2010/main" val="3892598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99451-F779-343E-280A-D1CCFB71B9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D4BD8F-1C40-75EA-C86C-B476A4CD6065}"/>
              </a:ext>
            </a:extLst>
          </p:cNvPr>
          <p:cNvSpPr>
            <a:spLocks noGrp="1"/>
          </p:cNvSpPr>
          <p:nvPr>
            <p:ph type="title"/>
          </p:nvPr>
        </p:nvSpPr>
        <p:spPr/>
        <p:txBody>
          <a:bodyPr/>
          <a:lstStyle/>
          <a:p>
            <a:r>
              <a:rPr lang="en-CA" dirty="0"/>
              <a:t>The Changing Landscape</a:t>
            </a:r>
          </a:p>
        </p:txBody>
      </p:sp>
      <p:sp>
        <p:nvSpPr>
          <p:cNvPr id="3" name="Content Placeholder 2">
            <a:extLst>
              <a:ext uri="{FF2B5EF4-FFF2-40B4-BE49-F238E27FC236}">
                <a16:creationId xmlns:a16="http://schemas.microsoft.com/office/drawing/2014/main" id="{25545517-80B8-69BA-8534-5C55FD9FD34C}"/>
              </a:ext>
            </a:extLst>
          </p:cNvPr>
          <p:cNvSpPr>
            <a:spLocks noGrp="1"/>
          </p:cNvSpPr>
          <p:nvPr>
            <p:ph sz="half" idx="1"/>
          </p:nvPr>
        </p:nvSpPr>
        <p:spPr>
          <a:xfrm>
            <a:off x="758952" y="4487291"/>
            <a:ext cx="5181600" cy="2370709"/>
          </a:xfrm>
        </p:spPr>
        <p:txBody>
          <a:bodyPr>
            <a:normAutofit/>
          </a:bodyPr>
          <a:lstStyle/>
          <a:p>
            <a:pPr marL="0" indent="0" fontAlgn="base">
              <a:lnSpc>
                <a:spcPct val="100000"/>
              </a:lnSpc>
              <a:buNone/>
            </a:pPr>
            <a:r>
              <a:rPr lang="en-CA" dirty="0"/>
              <a:t>Today, a lot of researchers’ AI use reflects Laurel’s process</a:t>
            </a:r>
          </a:p>
        </p:txBody>
      </p:sp>
      <p:sp>
        <p:nvSpPr>
          <p:cNvPr id="8" name="Content Placeholder 2">
            <a:extLst>
              <a:ext uri="{FF2B5EF4-FFF2-40B4-BE49-F238E27FC236}">
                <a16:creationId xmlns:a16="http://schemas.microsoft.com/office/drawing/2014/main" id="{AC282162-8DCA-0BC6-BA31-E9E7491E1295}"/>
              </a:ext>
            </a:extLst>
          </p:cNvPr>
          <p:cNvSpPr txBox="1">
            <a:spLocks/>
          </p:cNvSpPr>
          <p:nvPr/>
        </p:nvSpPr>
        <p:spPr>
          <a:xfrm>
            <a:off x="6356339" y="4487291"/>
            <a:ext cx="5181600" cy="207651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CA" dirty="0"/>
              <a:t>However, as time goes on, more researchers’ AI use will look like David</a:t>
            </a:r>
          </a:p>
          <a:p>
            <a:pPr fontAlgn="base">
              <a:lnSpc>
                <a:spcPct val="100000"/>
              </a:lnSpc>
            </a:pPr>
            <a:endParaRPr lang="en-CA" i="1" dirty="0"/>
          </a:p>
        </p:txBody>
      </p:sp>
      <p:pic>
        <p:nvPicPr>
          <p:cNvPr id="4" name="Picture 3">
            <a:extLst>
              <a:ext uri="{FF2B5EF4-FFF2-40B4-BE49-F238E27FC236}">
                <a16:creationId xmlns:a16="http://schemas.microsoft.com/office/drawing/2014/main" id="{F306EEA5-FDDF-C22E-ED35-81E37FF7091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704" y="1941585"/>
            <a:ext cx="2032253" cy="2180009"/>
          </a:xfrm>
          <a:prstGeom prst="rect">
            <a:avLst/>
          </a:prstGeom>
        </p:spPr>
      </p:pic>
      <p:pic>
        <p:nvPicPr>
          <p:cNvPr id="5" name="Picture 4">
            <a:extLst>
              <a:ext uri="{FF2B5EF4-FFF2-40B4-BE49-F238E27FC236}">
                <a16:creationId xmlns:a16="http://schemas.microsoft.com/office/drawing/2014/main" id="{B145DF33-DB0A-1966-8E2C-C30EDE587E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827" y="1941585"/>
            <a:ext cx="1838474" cy="2180009"/>
          </a:xfrm>
          <a:prstGeom prst="rect">
            <a:avLst/>
          </a:prstGeom>
        </p:spPr>
      </p:pic>
      <p:sp>
        <p:nvSpPr>
          <p:cNvPr id="6" name="Arrow: Right 5">
            <a:extLst>
              <a:ext uri="{FF2B5EF4-FFF2-40B4-BE49-F238E27FC236}">
                <a16:creationId xmlns:a16="http://schemas.microsoft.com/office/drawing/2014/main" id="{FF7B7EF6-589B-B73B-10E5-890FB6477DFE}"/>
              </a:ext>
            </a:extLst>
          </p:cNvPr>
          <p:cNvSpPr/>
          <p:nvPr/>
        </p:nvSpPr>
        <p:spPr>
          <a:xfrm>
            <a:off x="5266820" y="2629028"/>
            <a:ext cx="1347464" cy="7919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19757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B0919-08E8-21C4-61FB-1FE206C84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94E0EF-4463-7DC1-2068-998737BED11D}"/>
              </a:ext>
            </a:extLst>
          </p:cNvPr>
          <p:cNvSpPr>
            <a:spLocks noGrp="1"/>
          </p:cNvSpPr>
          <p:nvPr>
            <p:ph type="title"/>
          </p:nvPr>
        </p:nvSpPr>
        <p:spPr/>
        <p:txBody>
          <a:bodyPr/>
          <a:lstStyle/>
          <a:p>
            <a:r>
              <a:rPr lang="en-CA" dirty="0"/>
              <a:t>Where do Libraries Belong in a World of AI-driven Research?</a:t>
            </a:r>
          </a:p>
        </p:txBody>
      </p:sp>
      <p:sp>
        <p:nvSpPr>
          <p:cNvPr id="5" name="Content Placeholder 4">
            <a:extLst>
              <a:ext uri="{FF2B5EF4-FFF2-40B4-BE49-F238E27FC236}">
                <a16:creationId xmlns:a16="http://schemas.microsoft.com/office/drawing/2014/main" id="{D3915392-FFD5-A59A-E7DA-5CE7785B1926}"/>
              </a:ext>
            </a:extLst>
          </p:cNvPr>
          <p:cNvSpPr>
            <a:spLocks noGrp="1"/>
          </p:cNvSpPr>
          <p:nvPr>
            <p:ph sz="half" idx="1"/>
          </p:nvPr>
        </p:nvSpPr>
        <p:spPr>
          <a:xfrm>
            <a:off x="838200" y="2301875"/>
            <a:ext cx="10515600" cy="4060825"/>
          </a:xfrm>
        </p:spPr>
        <p:txBody>
          <a:bodyPr>
            <a:normAutofit/>
          </a:bodyPr>
          <a:lstStyle/>
          <a:p>
            <a:pPr marL="0" indent="0" algn="ctr">
              <a:buNone/>
            </a:pPr>
            <a:r>
              <a:rPr lang="en-CA" dirty="0"/>
              <a:t>Do libraries act </a:t>
            </a:r>
            <a:r>
              <a:rPr lang="en-CA" b="1" i="1" dirty="0"/>
              <a:t>solely</a:t>
            </a:r>
            <a:r>
              <a:rPr lang="en-CA" dirty="0"/>
              <a:t> as repositories of knowledge/data, </a:t>
            </a:r>
          </a:p>
          <a:p>
            <a:pPr marL="0" indent="0" algn="ctr">
              <a:buNone/>
            </a:pPr>
            <a:r>
              <a:rPr lang="en-CA" dirty="0"/>
              <a:t>with all research functions carried out by AI and the researcher?</a:t>
            </a:r>
          </a:p>
          <a:p>
            <a:pPr marL="0" indent="0" algn="ctr">
              <a:buNone/>
            </a:pPr>
            <a:r>
              <a:rPr lang="en-CA" i="1" dirty="0"/>
              <a:t>OR</a:t>
            </a:r>
          </a:p>
          <a:p>
            <a:pPr marL="0" indent="0" algn="ctr">
              <a:buNone/>
            </a:pPr>
            <a:r>
              <a:rPr lang="en-CA" dirty="0"/>
              <a:t>Do libraries and library workers </a:t>
            </a:r>
            <a:r>
              <a:rPr lang="en-CA" b="1" i="1" dirty="0"/>
              <a:t>enable</a:t>
            </a:r>
            <a:r>
              <a:rPr lang="en-CA" dirty="0"/>
              <a:t> the research process alongside AI and the researcher?</a:t>
            </a:r>
          </a:p>
        </p:txBody>
      </p:sp>
    </p:spTree>
    <p:extLst>
      <p:ext uri="{BB962C8B-B14F-4D97-AF65-F5344CB8AC3E}">
        <p14:creationId xmlns:p14="http://schemas.microsoft.com/office/powerpoint/2010/main" val="1385993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1BB8E-C5E6-3100-9D87-914D8B447375}"/>
              </a:ext>
            </a:extLst>
          </p:cNvPr>
          <p:cNvSpPr>
            <a:spLocks noGrp="1"/>
          </p:cNvSpPr>
          <p:nvPr>
            <p:ph type="title"/>
          </p:nvPr>
        </p:nvSpPr>
        <p:spPr/>
        <p:txBody>
          <a:bodyPr/>
          <a:lstStyle/>
          <a:p>
            <a:r>
              <a:rPr lang="en-CA" dirty="0"/>
              <a:t>The Warehouse vs. The Workshop</a:t>
            </a:r>
          </a:p>
        </p:txBody>
      </p:sp>
      <p:pic>
        <p:nvPicPr>
          <p:cNvPr id="6" name="Content Placeholder 5">
            <a:extLst>
              <a:ext uri="{FF2B5EF4-FFF2-40B4-BE49-F238E27FC236}">
                <a16:creationId xmlns:a16="http://schemas.microsoft.com/office/drawing/2014/main" id="{9DE67E72-D2BD-DC28-D765-07C38CF240A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96914" y="2054245"/>
            <a:ext cx="7198171" cy="4376203"/>
          </a:xfrm>
          <a:prstGeom prst="rect">
            <a:avLst/>
          </a:prstGeom>
        </p:spPr>
      </p:pic>
      <p:sp>
        <p:nvSpPr>
          <p:cNvPr id="7" name="TextBox 6">
            <a:extLst>
              <a:ext uri="{FF2B5EF4-FFF2-40B4-BE49-F238E27FC236}">
                <a16:creationId xmlns:a16="http://schemas.microsoft.com/office/drawing/2014/main" id="{E60F66CF-A117-7F9D-73A4-F5ADE4AACE1E}"/>
              </a:ext>
            </a:extLst>
          </p:cNvPr>
          <p:cNvSpPr txBox="1"/>
          <p:nvPr/>
        </p:nvSpPr>
        <p:spPr>
          <a:xfrm>
            <a:off x="5310277" y="6503105"/>
            <a:ext cx="2700528" cy="276999"/>
          </a:xfrm>
          <a:prstGeom prst="rect">
            <a:avLst/>
          </a:prstGeom>
          <a:noFill/>
        </p:spPr>
        <p:txBody>
          <a:bodyPr wrap="square" rtlCol="0">
            <a:spAutoFit/>
          </a:bodyPr>
          <a:lstStyle/>
          <a:p>
            <a:r>
              <a:rPr lang="en-CA" sz="1200" dirty="0"/>
              <a:t>Image by ChatGPT</a:t>
            </a:r>
          </a:p>
        </p:txBody>
      </p:sp>
    </p:spTree>
    <p:extLst>
      <p:ext uri="{BB962C8B-B14F-4D97-AF65-F5344CB8AC3E}">
        <p14:creationId xmlns:p14="http://schemas.microsoft.com/office/powerpoint/2010/main" val="4116806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53B03-A6E9-1650-158A-13C1D9D5F3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94D24D-065A-8039-3254-B5C41D346C4B}"/>
              </a:ext>
            </a:extLst>
          </p:cNvPr>
          <p:cNvSpPr>
            <a:spLocks noGrp="1"/>
          </p:cNvSpPr>
          <p:nvPr>
            <p:ph type="title"/>
          </p:nvPr>
        </p:nvSpPr>
        <p:spPr/>
        <p:txBody>
          <a:bodyPr>
            <a:normAutofit fontScale="90000"/>
          </a:bodyPr>
          <a:lstStyle/>
          <a:p>
            <a:r>
              <a:rPr lang="en-CA" dirty="0"/>
              <a:t>Where do Libraries Belong in a World of AI-driven Research?: The Warehouse</a:t>
            </a:r>
          </a:p>
        </p:txBody>
      </p:sp>
      <p:sp>
        <p:nvSpPr>
          <p:cNvPr id="5" name="Content Placeholder 2">
            <a:extLst>
              <a:ext uri="{FF2B5EF4-FFF2-40B4-BE49-F238E27FC236}">
                <a16:creationId xmlns:a16="http://schemas.microsoft.com/office/drawing/2014/main" id="{2E3EC19A-FAB5-8DB5-AF27-FDF84BD1DBA5}"/>
              </a:ext>
            </a:extLst>
          </p:cNvPr>
          <p:cNvSpPr txBox="1">
            <a:spLocks noGrp="1"/>
          </p:cNvSpPr>
          <p:nvPr>
            <p:ph sz="half" idx="1"/>
          </p:nvPr>
        </p:nvSpPr>
        <p:spPr>
          <a:xfrm>
            <a:off x="838200" y="2301875"/>
            <a:ext cx="5725160" cy="406082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5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CA" dirty="0"/>
              <a:t>Libraries as warehouses</a:t>
            </a:r>
          </a:p>
          <a:p>
            <a:pPr lvl="1" fontAlgn="base"/>
            <a:r>
              <a:rPr lang="en-CA" dirty="0"/>
              <a:t>Focus on unique collections</a:t>
            </a:r>
          </a:p>
          <a:p>
            <a:pPr lvl="1" fontAlgn="base"/>
            <a:r>
              <a:rPr lang="en-CA" dirty="0"/>
              <a:t>Understand how to make licensed content available for AI-enabled workflows</a:t>
            </a:r>
          </a:p>
          <a:p>
            <a:pPr lvl="1" fontAlgn="base"/>
            <a:r>
              <a:rPr lang="en-CA" dirty="0"/>
              <a:t>Emphasize expertise in metadata, structured data</a:t>
            </a:r>
          </a:p>
          <a:p>
            <a:pPr lvl="1" fontAlgn="base"/>
            <a:r>
              <a:rPr lang="en-CA" dirty="0"/>
              <a:t>Develop expertise to connect library data systems with researchers’ AI tools</a:t>
            </a:r>
          </a:p>
          <a:p>
            <a:pPr lvl="1" fontAlgn="base"/>
            <a:endParaRPr lang="en-CA" i="1" dirty="0"/>
          </a:p>
        </p:txBody>
      </p:sp>
      <p:pic>
        <p:nvPicPr>
          <p:cNvPr id="6" name="Picture 5">
            <a:extLst>
              <a:ext uri="{FF2B5EF4-FFF2-40B4-BE49-F238E27FC236}">
                <a16:creationId xmlns:a16="http://schemas.microsoft.com/office/drawing/2014/main" id="{3EE1EC71-BCC0-BA60-BF8D-92B04B191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546" y="1927952"/>
            <a:ext cx="3581962" cy="4819880"/>
          </a:xfrm>
          <a:prstGeom prst="rect">
            <a:avLst/>
          </a:prstGeom>
        </p:spPr>
      </p:pic>
      <p:sp>
        <p:nvSpPr>
          <p:cNvPr id="7" name="TextBox 6">
            <a:extLst>
              <a:ext uri="{FF2B5EF4-FFF2-40B4-BE49-F238E27FC236}">
                <a16:creationId xmlns:a16="http://schemas.microsoft.com/office/drawing/2014/main" id="{1F592ACD-793C-F525-B20E-96116652889E}"/>
              </a:ext>
            </a:extLst>
          </p:cNvPr>
          <p:cNvSpPr txBox="1"/>
          <p:nvPr/>
        </p:nvSpPr>
        <p:spPr>
          <a:xfrm>
            <a:off x="5717901" y="6470833"/>
            <a:ext cx="2700528" cy="276999"/>
          </a:xfrm>
          <a:prstGeom prst="rect">
            <a:avLst/>
          </a:prstGeom>
          <a:noFill/>
        </p:spPr>
        <p:txBody>
          <a:bodyPr wrap="square" rtlCol="0">
            <a:spAutoFit/>
          </a:bodyPr>
          <a:lstStyle/>
          <a:p>
            <a:r>
              <a:rPr lang="en-CA" sz="1200" dirty="0"/>
              <a:t>Image by ChatGPT</a:t>
            </a:r>
          </a:p>
        </p:txBody>
      </p:sp>
    </p:spTree>
    <p:extLst>
      <p:ext uri="{BB962C8B-B14F-4D97-AF65-F5344CB8AC3E}">
        <p14:creationId xmlns:p14="http://schemas.microsoft.com/office/powerpoint/2010/main" val="3109012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7BEBA-6CF6-7857-35EC-CFAE3229AC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A6E8E-F274-8388-3522-F2161854A3F0}"/>
              </a:ext>
            </a:extLst>
          </p:cNvPr>
          <p:cNvSpPr>
            <a:spLocks noGrp="1"/>
          </p:cNvSpPr>
          <p:nvPr>
            <p:ph type="title"/>
          </p:nvPr>
        </p:nvSpPr>
        <p:spPr/>
        <p:txBody>
          <a:bodyPr>
            <a:normAutofit/>
          </a:bodyPr>
          <a:lstStyle/>
          <a:p>
            <a:r>
              <a:rPr lang="en-CA" sz="4000" dirty="0"/>
              <a:t>Where do Libraries Belong in a World of AI-driven Research?: The Workshop</a:t>
            </a:r>
          </a:p>
        </p:txBody>
      </p:sp>
      <p:sp>
        <p:nvSpPr>
          <p:cNvPr id="5" name="Content Placeholder 2">
            <a:extLst>
              <a:ext uri="{FF2B5EF4-FFF2-40B4-BE49-F238E27FC236}">
                <a16:creationId xmlns:a16="http://schemas.microsoft.com/office/drawing/2014/main" id="{4FFE9D80-0CC2-871A-CA13-019524BB112C}"/>
              </a:ext>
            </a:extLst>
          </p:cNvPr>
          <p:cNvSpPr txBox="1">
            <a:spLocks noGrp="1"/>
          </p:cNvSpPr>
          <p:nvPr>
            <p:ph sz="half" idx="1"/>
          </p:nvPr>
        </p:nvSpPr>
        <p:spPr>
          <a:xfrm>
            <a:off x="6096000" y="2279650"/>
            <a:ext cx="5181600" cy="406082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5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CA" dirty="0"/>
              <a:t>Libraries as workshops</a:t>
            </a:r>
          </a:p>
          <a:p>
            <a:pPr lvl="1" fontAlgn="base"/>
            <a:r>
              <a:rPr lang="en-CA" dirty="0"/>
              <a:t>All of the above, plus:</a:t>
            </a:r>
          </a:p>
          <a:p>
            <a:pPr lvl="1" fontAlgn="base"/>
            <a:r>
              <a:rPr lang="en-CA" dirty="0"/>
              <a:t>Becoming familiar with using and creating AI agents</a:t>
            </a:r>
          </a:p>
          <a:p>
            <a:pPr lvl="1" fontAlgn="base"/>
            <a:r>
              <a:rPr lang="en-CA" dirty="0"/>
              <a:t>Training researchers to use AI</a:t>
            </a:r>
          </a:p>
          <a:p>
            <a:pPr lvl="1" fontAlgn="base"/>
            <a:r>
              <a:rPr lang="en-CA" dirty="0"/>
              <a:t>Expertise in evaluation and validation</a:t>
            </a:r>
          </a:p>
          <a:p>
            <a:pPr lvl="1" fontAlgn="base"/>
            <a:r>
              <a:rPr lang="en-CA" dirty="0"/>
              <a:t>Must bridge digital divide (hardware </a:t>
            </a:r>
            <a:r>
              <a:rPr lang="en-CA" b="1" dirty="0"/>
              <a:t>and</a:t>
            </a:r>
            <a:r>
              <a:rPr lang="en-CA" dirty="0"/>
              <a:t> software)</a:t>
            </a:r>
          </a:p>
        </p:txBody>
      </p:sp>
      <p:pic>
        <p:nvPicPr>
          <p:cNvPr id="4" name="Picture 3">
            <a:extLst>
              <a:ext uri="{FF2B5EF4-FFF2-40B4-BE49-F238E27FC236}">
                <a16:creationId xmlns:a16="http://schemas.microsoft.com/office/drawing/2014/main" id="{E9912741-9978-3762-82A7-4CB9D463C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329" y="2005070"/>
            <a:ext cx="3448901" cy="4665356"/>
          </a:xfrm>
          <a:prstGeom prst="rect">
            <a:avLst/>
          </a:prstGeom>
        </p:spPr>
      </p:pic>
      <p:sp>
        <p:nvSpPr>
          <p:cNvPr id="6" name="TextBox 5">
            <a:extLst>
              <a:ext uri="{FF2B5EF4-FFF2-40B4-BE49-F238E27FC236}">
                <a16:creationId xmlns:a16="http://schemas.microsoft.com/office/drawing/2014/main" id="{E25440EC-3FD9-3781-3573-635855AD3754}"/>
              </a:ext>
            </a:extLst>
          </p:cNvPr>
          <p:cNvSpPr txBox="1"/>
          <p:nvPr/>
        </p:nvSpPr>
        <p:spPr>
          <a:xfrm>
            <a:off x="4918230" y="6393427"/>
            <a:ext cx="2700528" cy="276999"/>
          </a:xfrm>
          <a:prstGeom prst="rect">
            <a:avLst/>
          </a:prstGeom>
          <a:noFill/>
        </p:spPr>
        <p:txBody>
          <a:bodyPr wrap="square" rtlCol="0">
            <a:spAutoFit/>
          </a:bodyPr>
          <a:lstStyle/>
          <a:p>
            <a:r>
              <a:rPr lang="en-CA" sz="1200" dirty="0"/>
              <a:t>Image by ChatGPT</a:t>
            </a:r>
          </a:p>
        </p:txBody>
      </p:sp>
    </p:spTree>
    <p:extLst>
      <p:ext uri="{BB962C8B-B14F-4D97-AF65-F5344CB8AC3E}">
        <p14:creationId xmlns:p14="http://schemas.microsoft.com/office/powerpoint/2010/main" val="2832945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5D10B-45A8-4B81-A9B2-EDAE95DB45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45AB62-A256-31D0-1FF3-556DFAAD2A18}"/>
              </a:ext>
            </a:extLst>
          </p:cNvPr>
          <p:cNvSpPr>
            <a:spLocks noGrp="1"/>
          </p:cNvSpPr>
          <p:nvPr>
            <p:ph type="title"/>
          </p:nvPr>
        </p:nvSpPr>
        <p:spPr/>
        <p:txBody>
          <a:bodyPr/>
          <a:lstStyle/>
          <a:p>
            <a:r>
              <a:rPr lang="en-CA" dirty="0"/>
              <a:t>Future of Research Journey</a:t>
            </a:r>
          </a:p>
        </p:txBody>
      </p:sp>
      <p:sp>
        <p:nvSpPr>
          <p:cNvPr id="3" name="Content Placeholder 2">
            <a:extLst>
              <a:ext uri="{FF2B5EF4-FFF2-40B4-BE49-F238E27FC236}">
                <a16:creationId xmlns:a16="http://schemas.microsoft.com/office/drawing/2014/main" id="{6ACE5246-F9DA-7737-9541-CCE5409E17F7}"/>
              </a:ext>
            </a:extLst>
          </p:cNvPr>
          <p:cNvSpPr>
            <a:spLocks noGrp="1"/>
          </p:cNvSpPr>
          <p:nvPr>
            <p:ph sz="half" idx="1"/>
          </p:nvPr>
        </p:nvSpPr>
        <p:spPr>
          <a:xfrm>
            <a:off x="838200" y="2137283"/>
            <a:ext cx="5181600" cy="4060825"/>
          </a:xfrm>
        </p:spPr>
        <p:txBody>
          <a:bodyPr>
            <a:normAutofit/>
          </a:bodyPr>
          <a:lstStyle/>
          <a:p>
            <a:pPr fontAlgn="base">
              <a:lnSpc>
                <a:spcPct val="100000"/>
              </a:lnSpc>
            </a:pPr>
            <a:r>
              <a:rPr lang="en-CA" dirty="0"/>
              <a:t>Free tools because of budget constraints</a:t>
            </a:r>
          </a:p>
          <a:p>
            <a:pPr fontAlgn="base">
              <a:lnSpc>
                <a:spcPct val="100000"/>
              </a:lnSpc>
            </a:pPr>
            <a:r>
              <a:rPr lang="en-CA" dirty="0"/>
              <a:t>More elements of the research journey completed by AI, so it appears shorter</a:t>
            </a:r>
          </a:p>
          <a:p>
            <a:pPr fontAlgn="base">
              <a:lnSpc>
                <a:spcPct val="100000"/>
              </a:lnSpc>
            </a:pPr>
            <a:r>
              <a:rPr lang="en-CA" dirty="0"/>
              <a:t>Movement toward agentic team workspaces/workflows</a:t>
            </a:r>
          </a:p>
        </p:txBody>
      </p:sp>
      <p:sp>
        <p:nvSpPr>
          <p:cNvPr id="8" name="Content Placeholder 2">
            <a:extLst>
              <a:ext uri="{FF2B5EF4-FFF2-40B4-BE49-F238E27FC236}">
                <a16:creationId xmlns:a16="http://schemas.microsoft.com/office/drawing/2014/main" id="{0E7EED27-7CB2-BC23-99F7-F92336BA1B18}"/>
              </a:ext>
            </a:extLst>
          </p:cNvPr>
          <p:cNvSpPr txBox="1">
            <a:spLocks/>
          </p:cNvSpPr>
          <p:nvPr/>
        </p:nvSpPr>
        <p:spPr>
          <a:xfrm>
            <a:off x="6096000" y="2137283"/>
            <a:ext cx="5181600" cy="4060825"/>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CA" dirty="0"/>
              <a:t>Leverage 1-2 expensive tools because costs are covered</a:t>
            </a:r>
          </a:p>
          <a:p>
            <a:pPr fontAlgn="base">
              <a:lnSpc>
                <a:spcPct val="100000"/>
              </a:lnSpc>
            </a:pPr>
            <a:r>
              <a:rPr lang="en-CA" dirty="0"/>
              <a:t>Researchers will need to level up their AI skills and knowledge</a:t>
            </a:r>
          </a:p>
          <a:p>
            <a:pPr fontAlgn="base">
              <a:lnSpc>
                <a:spcPct val="100000"/>
              </a:lnSpc>
            </a:pPr>
            <a:r>
              <a:rPr lang="en-CA" dirty="0"/>
              <a:t>Needs for better validation processes and checks</a:t>
            </a:r>
          </a:p>
          <a:p>
            <a:pPr fontAlgn="base">
              <a:lnSpc>
                <a:spcPct val="100000"/>
              </a:lnSpc>
            </a:pPr>
            <a:endParaRPr lang="en-CA" i="1" dirty="0"/>
          </a:p>
        </p:txBody>
      </p:sp>
    </p:spTree>
    <p:extLst>
      <p:ext uri="{BB962C8B-B14F-4D97-AF65-F5344CB8AC3E}">
        <p14:creationId xmlns:p14="http://schemas.microsoft.com/office/powerpoint/2010/main" val="1243011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BABCA-40D6-E453-47CC-48F36298936D}"/>
              </a:ext>
            </a:extLst>
          </p:cNvPr>
          <p:cNvSpPr>
            <a:spLocks noGrp="1"/>
          </p:cNvSpPr>
          <p:nvPr>
            <p:ph type="title"/>
          </p:nvPr>
        </p:nvSpPr>
        <p:spPr/>
        <p:txBody>
          <a:bodyPr/>
          <a:lstStyle/>
          <a:p>
            <a:r>
              <a:rPr lang="en-US" dirty="0"/>
              <a:t>References</a:t>
            </a:r>
            <a:endParaRPr lang="en-CA" dirty="0"/>
          </a:p>
        </p:txBody>
      </p:sp>
      <p:sp>
        <p:nvSpPr>
          <p:cNvPr id="3" name="Content Placeholder 2">
            <a:extLst>
              <a:ext uri="{FF2B5EF4-FFF2-40B4-BE49-F238E27FC236}">
                <a16:creationId xmlns:a16="http://schemas.microsoft.com/office/drawing/2014/main" id="{831329B3-BA83-58D7-F822-6EBC509211C4}"/>
              </a:ext>
            </a:extLst>
          </p:cNvPr>
          <p:cNvSpPr>
            <a:spLocks noGrp="1"/>
          </p:cNvSpPr>
          <p:nvPr>
            <p:ph idx="1"/>
          </p:nvPr>
        </p:nvSpPr>
        <p:spPr>
          <a:xfrm>
            <a:off x="838200" y="2020824"/>
            <a:ext cx="10515600" cy="4572000"/>
          </a:xfrm>
        </p:spPr>
        <p:txBody>
          <a:bodyPr>
            <a:normAutofit/>
          </a:bodyPr>
          <a:lstStyle/>
          <a:p>
            <a:pPr marL="0" indent="0">
              <a:buNone/>
            </a:pPr>
            <a:r>
              <a:rPr lang="en-CA" sz="1600" dirty="0"/>
              <a:t>Chen, Q., Yang, M., Qin, L., Liu, J., Yan, Z., Guan, J., Peng, D., Ji, Y., Li, H., Hu, M., Zhang, Y., Liang, Y., Zhou, Y., Wang, J., Chen, Z., &amp; Che, W. (2025). </a:t>
            </a:r>
            <a:r>
              <a:rPr lang="en-CA" sz="1600" i="1" dirty="0"/>
              <a:t>AI4Research: A Survey of Artificial Intelligence for Scientific Research</a:t>
            </a:r>
            <a:r>
              <a:rPr lang="en-CA" sz="1600" dirty="0"/>
              <a:t>. </a:t>
            </a:r>
            <a:r>
              <a:rPr lang="en-CA" sz="1600" dirty="0" err="1"/>
              <a:t>arXiv</a:t>
            </a:r>
            <a:r>
              <a:rPr lang="en-CA" sz="1600" dirty="0"/>
              <a:t>. </a:t>
            </a:r>
            <a:r>
              <a:rPr lang="en-CA" sz="1600" dirty="0">
                <a:hlinkClick r:id="rId2"/>
              </a:rPr>
              <a:t>https://doi.org/10.48550/ARXIV.2507.01903</a:t>
            </a:r>
            <a:endParaRPr lang="en-US" sz="1600" dirty="0"/>
          </a:p>
          <a:p>
            <a:pPr marL="0" indent="0">
              <a:buNone/>
            </a:pPr>
            <a:r>
              <a:rPr lang="en-US" sz="1600" dirty="0"/>
              <a:t>Chugunova, M., Harhoff, D., </a:t>
            </a:r>
            <a:r>
              <a:rPr lang="en-US" sz="1600" dirty="0" err="1"/>
              <a:t>Hölzle</a:t>
            </a:r>
            <a:r>
              <a:rPr lang="en-US" sz="1600" dirty="0"/>
              <a:t>, K., </a:t>
            </a:r>
            <a:r>
              <a:rPr lang="en-US" sz="1600" dirty="0" err="1"/>
              <a:t>Kaschub</a:t>
            </a:r>
            <a:r>
              <a:rPr lang="en-US" sz="1600" dirty="0"/>
              <a:t>, V., </a:t>
            </a:r>
            <a:r>
              <a:rPr lang="en-US" sz="1600" dirty="0" err="1"/>
              <a:t>Malagimani</a:t>
            </a:r>
            <a:r>
              <a:rPr lang="en-US" sz="1600" dirty="0"/>
              <a:t>, S., </a:t>
            </a:r>
            <a:r>
              <a:rPr lang="en-US" sz="1600" dirty="0" err="1"/>
              <a:t>Morgalla</a:t>
            </a:r>
            <a:r>
              <a:rPr lang="en-US" sz="1600" dirty="0"/>
              <a:t>, U., &amp; Rose, R. (2026). Who uses AI in research, and for what? Large-scale survey evidence from Germany. </a:t>
            </a:r>
            <a:r>
              <a:rPr lang="en-US" sz="1600" i="1" dirty="0"/>
              <a:t>Research Policy</a:t>
            </a:r>
            <a:r>
              <a:rPr lang="en-US" sz="1600" dirty="0"/>
              <a:t>, </a:t>
            </a:r>
            <a:r>
              <a:rPr lang="en-US" sz="1600" i="1" dirty="0"/>
              <a:t>55</a:t>
            </a:r>
            <a:r>
              <a:rPr lang="en-US" sz="1600" dirty="0"/>
              <a:t>(2), 105381. </a:t>
            </a:r>
            <a:r>
              <a:rPr lang="en-US" sz="1600" dirty="0">
                <a:hlinkClick r:id="rId3"/>
              </a:rPr>
              <a:t>https://doi.org/10.1016/j.respol.2025.105381</a:t>
            </a:r>
            <a:endParaRPr lang="en-US" sz="1600" dirty="0"/>
          </a:p>
          <a:p>
            <a:pPr marL="0" indent="0">
              <a:buNone/>
            </a:pPr>
            <a:r>
              <a:rPr lang="en-CA" sz="1600" dirty="0"/>
              <a:t>Hao, Q., Xu, F., Li, Y., &amp; Evans, J. (2026). Artificial intelligence tools expand scientists’ impact but contract science’s focus. </a:t>
            </a:r>
            <a:r>
              <a:rPr lang="en-CA" sz="1600" i="1" dirty="0"/>
              <a:t>Nature</a:t>
            </a:r>
            <a:r>
              <a:rPr lang="en-CA" sz="1600" dirty="0"/>
              <a:t>, </a:t>
            </a:r>
            <a:r>
              <a:rPr lang="en-CA" sz="1600" i="1" dirty="0"/>
              <a:t>649</a:t>
            </a:r>
            <a:r>
              <a:rPr lang="en-CA" sz="1600" dirty="0"/>
              <a:t>(8099), 1237–1243. </a:t>
            </a:r>
            <a:r>
              <a:rPr lang="en-CA" sz="1600" dirty="0">
                <a:hlinkClick r:id="rId4"/>
              </a:rPr>
              <a:t>https://doi.org/10.1038/s41586-025-09922-y</a:t>
            </a:r>
            <a:endParaRPr lang="en-US" sz="1600" dirty="0"/>
          </a:p>
          <a:p>
            <a:pPr marL="0" indent="0">
              <a:buNone/>
            </a:pPr>
            <a:r>
              <a:rPr lang="en-US" sz="1600" dirty="0"/>
              <a:t>Madanchian, M., &amp; </a:t>
            </a:r>
            <a:r>
              <a:rPr lang="en-US" sz="1600" dirty="0" err="1"/>
              <a:t>Taherdoost</a:t>
            </a:r>
            <a:r>
              <a:rPr lang="en-US" sz="1600" dirty="0"/>
              <a:t>, H. (2025). The impact of artificial intelligence on research efficiency. </a:t>
            </a:r>
            <a:r>
              <a:rPr lang="en-US" sz="1600" i="1" dirty="0"/>
              <a:t>Results in Engineering</a:t>
            </a:r>
            <a:r>
              <a:rPr lang="en-US" sz="1600" dirty="0"/>
              <a:t>, </a:t>
            </a:r>
            <a:r>
              <a:rPr lang="en-US" sz="1600" i="1" dirty="0"/>
              <a:t>26</a:t>
            </a:r>
            <a:r>
              <a:rPr lang="en-US" sz="1600" dirty="0"/>
              <a:t>, 104743. </a:t>
            </a:r>
            <a:r>
              <a:rPr lang="en-US" sz="1600" dirty="0">
                <a:hlinkClick r:id="rId5"/>
              </a:rPr>
              <a:t>https://doi.org/10.1016/j.rineng.2025.104743</a:t>
            </a:r>
            <a:endParaRPr lang="en-US" sz="1600" dirty="0"/>
          </a:p>
        </p:txBody>
      </p:sp>
    </p:spTree>
    <p:extLst>
      <p:ext uri="{BB962C8B-B14F-4D97-AF65-F5344CB8AC3E}">
        <p14:creationId xmlns:p14="http://schemas.microsoft.com/office/powerpoint/2010/main" val="3476802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9EB67-E7AF-2E73-E6F4-14E36035B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4842C4-2A39-4B5F-AFEE-954526FE4EA7}"/>
              </a:ext>
            </a:extLst>
          </p:cNvPr>
          <p:cNvSpPr>
            <a:spLocks noGrp="1"/>
          </p:cNvSpPr>
          <p:nvPr>
            <p:ph type="title"/>
          </p:nvPr>
        </p:nvSpPr>
        <p:spPr/>
        <p:txBody>
          <a:bodyPr/>
          <a:lstStyle/>
          <a:p>
            <a:r>
              <a:rPr lang="en-US" dirty="0"/>
              <a:t>References</a:t>
            </a:r>
            <a:endParaRPr lang="en-CA" dirty="0"/>
          </a:p>
        </p:txBody>
      </p:sp>
      <p:sp>
        <p:nvSpPr>
          <p:cNvPr id="3" name="Content Placeholder 2">
            <a:extLst>
              <a:ext uri="{FF2B5EF4-FFF2-40B4-BE49-F238E27FC236}">
                <a16:creationId xmlns:a16="http://schemas.microsoft.com/office/drawing/2014/main" id="{46AD3821-0F6D-3A6C-1501-728387B3AD01}"/>
              </a:ext>
            </a:extLst>
          </p:cNvPr>
          <p:cNvSpPr>
            <a:spLocks noGrp="1"/>
          </p:cNvSpPr>
          <p:nvPr>
            <p:ph idx="1"/>
          </p:nvPr>
        </p:nvSpPr>
        <p:spPr>
          <a:xfrm>
            <a:off x="838200" y="1956816"/>
            <a:ext cx="10911840" cy="5212080"/>
          </a:xfrm>
        </p:spPr>
        <p:txBody>
          <a:bodyPr>
            <a:normAutofit/>
          </a:bodyPr>
          <a:lstStyle/>
          <a:p>
            <a:pPr marL="0" indent="0">
              <a:buNone/>
            </a:pPr>
            <a:r>
              <a:rPr lang="en-US" sz="1600" dirty="0"/>
              <a:t>Munn, J. (2025, October 29). The Reproducibility Crisis in Machine Learning: A Reckoning, A Reset. </a:t>
            </a:r>
            <a:r>
              <a:rPr lang="en-US" sz="1600" i="1" dirty="0"/>
              <a:t>Medium</a:t>
            </a:r>
            <a:r>
              <a:rPr lang="en-US" sz="1600" dirty="0"/>
              <a:t>. </a:t>
            </a:r>
            <a:r>
              <a:rPr lang="en-US" sz="1600" dirty="0">
                <a:hlinkClick r:id="rId2"/>
              </a:rPr>
              <a:t>https://medium.com/@johnmunn/the-reproducibility-crisis-in-machine-learning-a-reckoning-a-reset-6edac20cdd34</a:t>
            </a:r>
            <a:endParaRPr lang="en-US" sz="1600" dirty="0"/>
          </a:p>
          <a:p>
            <a:pPr marL="0" indent="0">
              <a:buNone/>
            </a:pPr>
            <a:r>
              <a:rPr lang="en-US" sz="1600" dirty="0"/>
              <a:t>Samson, S., Hutchings, C., Goolam Hoosen, T., &amp; </a:t>
            </a:r>
            <a:r>
              <a:rPr lang="en-US" sz="1600" dirty="0" err="1"/>
              <a:t>Thesen</a:t>
            </a:r>
            <a:r>
              <a:rPr lang="en-US" sz="1600" dirty="0"/>
              <a:t>, L. (2022)</a:t>
            </a:r>
            <a:r>
              <a:rPr lang="en-US" sz="1600" i="1" dirty="0"/>
              <a:t>.</a:t>
            </a:r>
            <a:r>
              <a:rPr lang="en-US" sz="1600" dirty="0"/>
              <a:t> ‘I am everywhere all at once’: pipelines, rhizomes and research writing. </a:t>
            </a:r>
            <a:r>
              <a:rPr lang="en-US" sz="1600" i="1" dirty="0"/>
              <a:t>Higher Education,</a:t>
            </a:r>
            <a:r>
              <a:rPr lang="en-US" sz="1600" dirty="0"/>
              <a:t> </a:t>
            </a:r>
            <a:r>
              <a:rPr lang="en-US" sz="1600" i="1" dirty="0"/>
              <a:t>83</a:t>
            </a:r>
            <a:r>
              <a:rPr lang="en-US" sz="1600" dirty="0"/>
              <a:t>, 1207–1223. </a:t>
            </a:r>
            <a:r>
              <a:rPr lang="en-US" sz="1600" dirty="0">
                <a:hlinkClick r:id="rId3"/>
              </a:rPr>
              <a:t>https://doi.org/10.1007/s10734-021-00738-z</a:t>
            </a:r>
            <a:endParaRPr lang="en-US" sz="1600" dirty="0"/>
          </a:p>
          <a:p>
            <a:pPr marL="0" indent="0">
              <a:buNone/>
            </a:pPr>
            <a:r>
              <a:rPr lang="en-US" sz="1600" dirty="0" err="1"/>
              <a:t>Soochan</a:t>
            </a:r>
            <a:r>
              <a:rPr lang="en-US" sz="1600" dirty="0"/>
              <a:t>, P. (2024). </a:t>
            </a:r>
            <a:r>
              <a:rPr lang="en-US" sz="1600" i="1" dirty="0"/>
              <a:t>The Effect of AI on Research</a:t>
            </a:r>
            <a:r>
              <a:rPr lang="en-US" sz="1600" dirty="0"/>
              <a:t>. Association for Women in Science. AWIS. </a:t>
            </a:r>
            <a:r>
              <a:rPr lang="en-US" sz="1600" dirty="0">
                <a:hlinkClick r:id="rId4"/>
              </a:rPr>
              <a:t>https://awis.org/resource/effect-ai-research/</a:t>
            </a:r>
            <a:endParaRPr lang="en-US" sz="1600" dirty="0"/>
          </a:p>
          <a:p>
            <a:pPr marL="0" indent="0">
              <a:buNone/>
            </a:pPr>
            <a:r>
              <a:rPr lang="en-US" sz="1600" dirty="0"/>
              <a:t>The Royal Society. (n.d.). </a:t>
            </a:r>
            <a:r>
              <a:rPr lang="en-US" sz="1600" i="1" dirty="0"/>
              <a:t>Science in the age of AI: How artificial intelligence is changing the nature and method of scientific research</a:t>
            </a:r>
            <a:r>
              <a:rPr lang="en-US" sz="1600" dirty="0"/>
              <a:t>. Retrieved </a:t>
            </a:r>
            <a:r>
              <a:rPr lang="en-US" sz="1600" dirty="0">
                <a:hlinkClick r:id="rId5"/>
              </a:rPr>
              <a:t>royalsociety.org/science-in-the-age-of-ai</a:t>
            </a:r>
            <a:endParaRPr lang="en-US" sz="1600" dirty="0"/>
          </a:p>
          <a:p>
            <a:pPr marL="0" indent="0">
              <a:buNone/>
            </a:pPr>
            <a:r>
              <a:rPr lang="en-US" sz="1600" dirty="0"/>
              <a:t>Weaver, K. D., Seghers, B., &amp; Perkins, M. (2026). Focus Track: Toward an AI Disclosure Standard in Scholarly Publishing. </a:t>
            </a:r>
            <a:r>
              <a:rPr lang="en-US" sz="1600" i="1" dirty="0"/>
              <a:t>World Conference on Research Integrity</a:t>
            </a:r>
            <a:r>
              <a:rPr lang="en-US" sz="1600" dirty="0"/>
              <a:t>. Vancouver, Canada, May 3-6.</a:t>
            </a:r>
          </a:p>
        </p:txBody>
      </p:sp>
    </p:spTree>
    <p:extLst>
      <p:ext uri="{BB962C8B-B14F-4D97-AF65-F5344CB8AC3E}">
        <p14:creationId xmlns:p14="http://schemas.microsoft.com/office/powerpoint/2010/main" val="452257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6E7C-62F3-0361-34C3-FA1002BC3916}"/>
              </a:ext>
            </a:extLst>
          </p:cNvPr>
          <p:cNvSpPr>
            <a:spLocks noGrp="1"/>
          </p:cNvSpPr>
          <p:nvPr>
            <p:ph type="title"/>
          </p:nvPr>
        </p:nvSpPr>
        <p:spPr/>
        <p:txBody>
          <a:bodyPr/>
          <a:lstStyle/>
          <a:p>
            <a:r>
              <a:rPr lang="en-CA" dirty="0"/>
              <a:t>Land, Water, and Data </a:t>
            </a:r>
            <a:r>
              <a:rPr lang="en-US" dirty="0"/>
              <a:t>Sovereignty</a:t>
            </a:r>
            <a:endParaRPr lang="en-CA" dirty="0"/>
          </a:p>
        </p:txBody>
      </p:sp>
      <p:pic>
        <p:nvPicPr>
          <p:cNvPr id="4" name="Content Placeholder 3">
            <a:extLst>
              <a:ext uri="{FF2B5EF4-FFF2-40B4-BE49-F238E27FC236}">
                <a16:creationId xmlns:a16="http://schemas.microsoft.com/office/drawing/2014/main" id="{E540FA1A-424C-A250-BDE0-C52509D49E73}"/>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139360" y="1965920"/>
            <a:ext cx="4281778" cy="3764320"/>
          </a:xfrm>
          <a:prstGeom prst="rect">
            <a:avLst/>
          </a:prstGeom>
        </p:spPr>
      </p:pic>
      <p:pic>
        <p:nvPicPr>
          <p:cNvPr id="5" name="Picture 4">
            <a:extLst>
              <a:ext uri="{FF2B5EF4-FFF2-40B4-BE49-F238E27FC236}">
                <a16:creationId xmlns:a16="http://schemas.microsoft.com/office/drawing/2014/main" id="{9C7D65A2-B4C6-FB54-1478-EC006BF9182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6000" y="2106613"/>
            <a:ext cx="5502671" cy="2895835"/>
          </a:xfrm>
          <a:prstGeom prst="rect">
            <a:avLst/>
          </a:prstGeom>
        </p:spPr>
      </p:pic>
      <p:sp>
        <p:nvSpPr>
          <p:cNvPr id="7" name="TextBox 6">
            <a:extLst>
              <a:ext uri="{FF2B5EF4-FFF2-40B4-BE49-F238E27FC236}">
                <a16:creationId xmlns:a16="http://schemas.microsoft.com/office/drawing/2014/main" id="{A7CAB5EF-9575-A3BC-BE77-9DE6FA12BA30}"/>
              </a:ext>
            </a:extLst>
          </p:cNvPr>
          <p:cNvSpPr txBox="1"/>
          <p:nvPr/>
        </p:nvSpPr>
        <p:spPr>
          <a:xfrm>
            <a:off x="291781" y="5730240"/>
            <a:ext cx="5804220" cy="923330"/>
          </a:xfrm>
          <a:prstGeom prst="rect">
            <a:avLst/>
          </a:prstGeom>
          <a:noFill/>
        </p:spPr>
        <p:txBody>
          <a:bodyPr wrap="square">
            <a:spAutoFit/>
          </a:bodyPr>
          <a:lstStyle/>
          <a:p>
            <a:r>
              <a:rPr lang="en-US" dirty="0"/>
              <a:t>An Indigenous Data center to preserve cultural heritage (Learn more on the</a:t>
            </a:r>
            <a:r>
              <a:rPr lang="en-US" dirty="0">
                <a:hlinkClick r:id="rId4"/>
              </a:rPr>
              <a:t> Indigenous community on Manitoulin Island gets a data </a:t>
            </a:r>
            <a:r>
              <a:rPr lang="en-US" dirty="0" err="1">
                <a:hlinkClick r:id="rId4"/>
              </a:rPr>
              <a:t>centre</a:t>
            </a:r>
            <a:r>
              <a:rPr lang="en-US" dirty="0">
                <a:hlinkClick r:id="rId4"/>
              </a:rPr>
              <a:t> </a:t>
            </a:r>
            <a:r>
              <a:rPr lang="en-US" dirty="0"/>
              <a:t>)</a:t>
            </a:r>
          </a:p>
        </p:txBody>
      </p:sp>
      <p:sp>
        <p:nvSpPr>
          <p:cNvPr id="8" name="TextBox 7">
            <a:extLst>
              <a:ext uri="{FF2B5EF4-FFF2-40B4-BE49-F238E27FC236}">
                <a16:creationId xmlns:a16="http://schemas.microsoft.com/office/drawing/2014/main" id="{C5FC919D-6C8D-8D61-8BE0-F36B7C47BF36}"/>
              </a:ext>
            </a:extLst>
          </p:cNvPr>
          <p:cNvSpPr txBox="1"/>
          <p:nvPr/>
        </p:nvSpPr>
        <p:spPr>
          <a:xfrm>
            <a:off x="6096000" y="5145743"/>
            <a:ext cx="6096000" cy="923330"/>
          </a:xfrm>
          <a:prstGeom prst="rect">
            <a:avLst/>
          </a:prstGeom>
          <a:noFill/>
        </p:spPr>
        <p:txBody>
          <a:bodyPr wrap="square">
            <a:spAutoFit/>
          </a:bodyPr>
          <a:lstStyle/>
          <a:p>
            <a:r>
              <a:rPr lang="en-US" dirty="0"/>
              <a:t>A proposed northern Alberta AI Data Center, without Indigenous consultation (Learn more from </a:t>
            </a:r>
            <a:r>
              <a:rPr lang="en-US" dirty="0">
                <a:hlinkClick r:id="rId5"/>
              </a:rPr>
              <a:t>Alberta First Nation voices 'grave concern'</a:t>
            </a:r>
            <a:r>
              <a:rPr lang="en-US" dirty="0"/>
              <a:t>)</a:t>
            </a:r>
          </a:p>
        </p:txBody>
      </p:sp>
      <p:sp>
        <p:nvSpPr>
          <p:cNvPr id="9" name="TextBox 8">
            <a:extLst>
              <a:ext uri="{FF2B5EF4-FFF2-40B4-BE49-F238E27FC236}">
                <a16:creationId xmlns:a16="http://schemas.microsoft.com/office/drawing/2014/main" id="{FD6B0D75-413B-9703-1FC5-48AFDE29C128}"/>
              </a:ext>
            </a:extLst>
          </p:cNvPr>
          <p:cNvSpPr txBox="1"/>
          <p:nvPr/>
        </p:nvSpPr>
        <p:spPr>
          <a:xfrm>
            <a:off x="6096000" y="6340475"/>
            <a:ext cx="5179630" cy="369332"/>
          </a:xfrm>
          <a:prstGeom prst="rect">
            <a:avLst/>
          </a:prstGeom>
          <a:noFill/>
        </p:spPr>
        <p:txBody>
          <a:bodyPr wrap="square">
            <a:spAutoFit/>
          </a:bodyPr>
          <a:lstStyle/>
          <a:p>
            <a:r>
              <a:rPr lang="en-US" dirty="0"/>
              <a:t>Learn more about </a:t>
            </a:r>
            <a:r>
              <a:rPr lang="en-US" dirty="0">
                <a:hlinkClick r:id="rId6"/>
              </a:rPr>
              <a:t>Data Sovereignty</a:t>
            </a:r>
            <a:endParaRPr lang="en-US" dirty="0"/>
          </a:p>
        </p:txBody>
      </p:sp>
    </p:spTree>
    <p:extLst>
      <p:ext uri="{BB962C8B-B14F-4D97-AF65-F5344CB8AC3E}">
        <p14:creationId xmlns:p14="http://schemas.microsoft.com/office/powerpoint/2010/main" val="61811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CE9FD5-CBFE-3BA4-8AA4-5838B3ED0409}"/>
              </a:ext>
            </a:extLst>
          </p:cNvPr>
          <p:cNvSpPr>
            <a:spLocks noGrp="1"/>
          </p:cNvSpPr>
          <p:nvPr>
            <p:ph type="ctrTitle"/>
          </p:nvPr>
        </p:nvSpPr>
        <p:spPr>
          <a:xfrm>
            <a:off x="838200" y="2146491"/>
            <a:ext cx="9970008" cy="2387600"/>
          </a:xfrm>
        </p:spPr>
        <p:txBody>
          <a:bodyPr>
            <a:normAutofit fontScale="90000"/>
          </a:bodyPr>
          <a:lstStyle/>
          <a:p>
            <a:r>
              <a:rPr lang="en-CA" sz="7200" dirty="0"/>
              <a:t>Questions? Comments? </a:t>
            </a:r>
            <a:br>
              <a:rPr lang="en-CA" sz="7200" dirty="0"/>
            </a:br>
            <a:r>
              <a:rPr lang="en-CA" sz="7200" dirty="0"/>
              <a:t>Please reach out</a:t>
            </a:r>
            <a:br>
              <a:rPr lang="en-CA" sz="7200" dirty="0"/>
            </a:br>
            <a:r>
              <a:rPr lang="en-CA" sz="7200" dirty="0"/>
              <a:t>kari.weaver@ocul.on.ca</a:t>
            </a:r>
          </a:p>
        </p:txBody>
      </p:sp>
    </p:spTree>
    <p:extLst>
      <p:ext uri="{BB962C8B-B14F-4D97-AF65-F5344CB8AC3E}">
        <p14:creationId xmlns:p14="http://schemas.microsoft.com/office/powerpoint/2010/main" val="2665380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9D9BA-0447-5002-346C-84B5E8D22380}"/>
              </a:ext>
            </a:extLst>
          </p:cNvPr>
          <p:cNvSpPr>
            <a:spLocks noGrp="1"/>
          </p:cNvSpPr>
          <p:nvPr>
            <p:ph type="title"/>
          </p:nvPr>
        </p:nvSpPr>
        <p:spPr/>
        <p:txBody>
          <a:bodyPr/>
          <a:lstStyle/>
          <a:p>
            <a:r>
              <a:rPr lang="en-CA" dirty="0"/>
              <a:t>Today’s Agenda</a:t>
            </a:r>
          </a:p>
        </p:txBody>
      </p:sp>
      <p:sp>
        <p:nvSpPr>
          <p:cNvPr id="3" name="Content Placeholder 2">
            <a:extLst>
              <a:ext uri="{FF2B5EF4-FFF2-40B4-BE49-F238E27FC236}">
                <a16:creationId xmlns:a16="http://schemas.microsoft.com/office/drawing/2014/main" id="{5232AA1D-F97A-B254-D53A-2724BC443811}"/>
              </a:ext>
            </a:extLst>
          </p:cNvPr>
          <p:cNvSpPr>
            <a:spLocks noGrp="1"/>
          </p:cNvSpPr>
          <p:nvPr>
            <p:ph idx="1"/>
          </p:nvPr>
        </p:nvSpPr>
        <p:spPr>
          <a:xfrm>
            <a:off x="838200" y="2360612"/>
            <a:ext cx="10515600" cy="4241355"/>
          </a:xfrm>
        </p:spPr>
        <p:txBody>
          <a:bodyPr>
            <a:normAutofit fontScale="62500" lnSpcReduction="20000"/>
          </a:bodyPr>
          <a:lstStyle/>
          <a:p>
            <a:pPr>
              <a:lnSpc>
                <a:spcPct val="170000"/>
              </a:lnSpc>
              <a:spcBef>
                <a:spcPts val="600"/>
              </a:spcBef>
              <a:spcAft>
                <a:spcPts val="600"/>
              </a:spcAft>
            </a:pPr>
            <a:r>
              <a:rPr lang="en-CA" dirty="0"/>
              <a:t>The research journey</a:t>
            </a:r>
          </a:p>
          <a:p>
            <a:pPr>
              <a:lnSpc>
                <a:spcPct val="170000"/>
              </a:lnSpc>
              <a:spcBef>
                <a:spcPts val="600"/>
              </a:spcBef>
              <a:spcAft>
                <a:spcPts val="600"/>
              </a:spcAft>
            </a:pPr>
            <a:r>
              <a:rPr lang="en-CA" dirty="0"/>
              <a:t>AI and Research: Where are we now?</a:t>
            </a:r>
          </a:p>
          <a:p>
            <a:pPr>
              <a:lnSpc>
                <a:spcPct val="170000"/>
              </a:lnSpc>
              <a:spcBef>
                <a:spcPts val="600"/>
              </a:spcBef>
              <a:spcAft>
                <a:spcPts val="600"/>
              </a:spcAft>
            </a:pPr>
            <a:r>
              <a:rPr lang="en-CA" dirty="0"/>
              <a:t>How we define different AI systems used in research</a:t>
            </a:r>
          </a:p>
          <a:p>
            <a:pPr>
              <a:lnSpc>
                <a:spcPct val="170000"/>
              </a:lnSpc>
              <a:spcBef>
                <a:spcPts val="600"/>
              </a:spcBef>
              <a:spcAft>
                <a:spcPts val="600"/>
              </a:spcAft>
            </a:pPr>
            <a:r>
              <a:rPr lang="en-CA" dirty="0"/>
              <a:t>Uses and level of familiarity of scholars with AI in research</a:t>
            </a:r>
          </a:p>
          <a:p>
            <a:pPr>
              <a:lnSpc>
                <a:spcPct val="170000"/>
              </a:lnSpc>
              <a:spcBef>
                <a:spcPts val="600"/>
              </a:spcBef>
              <a:spcAft>
                <a:spcPts val="600"/>
              </a:spcAft>
            </a:pPr>
            <a:r>
              <a:rPr lang="en-CA" dirty="0"/>
              <a:t>Two case studies of current researchers and their AI use</a:t>
            </a:r>
          </a:p>
          <a:p>
            <a:pPr>
              <a:lnSpc>
                <a:spcPct val="170000"/>
              </a:lnSpc>
              <a:spcBef>
                <a:spcPts val="600"/>
              </a:spcBef>
              <a:spcAft>
                <a:spcPts val="600"/>
              </a:spcAft>
            </a:pPr>
            <a:r>
              <a:rPr lang="en-CA" dirty="0"/>
              <a:t>Implications for libraries</a:t>
            </a:r>
          </a:p>
          <a:p>
            <a:pPr>
              <a:lnSpc>
                <a:spcPct val="170000"/>
              </a:lnSpc>
              <a:spcBef>
                <a:spcPts val="600"/>
              </a:spcBef>
              <a:spcAft>
                <a:spcPts val="600"/>
              </a:spcAft>
            </a:pPr>
            <a:r>
              <a:rPr lang="en-CA" dirty="0"/>
              <a:t>Returning to the research journey</a:t>
            </a:r>
          </a:p>
          <a:p>
            <a:endParaRPr lang="en-CA" dirty="0"/>
          </a:p>
        </p:txBody>
      </p:sp>
    </p:spTree>
    <p:extLst>
      <p:ext uri="{BB962C8B-B14F-4D97-AF65-F5344CB8AC3E}">
        <p14:creationId xmlns:p14="http://schemas.microsoft.com/office/powerpoint/2010/main" val="2814062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21BD1-2BBA-0A4B-9B9C-9ACE42416F2F}"/>
              </a:ext>
            </a:extLst>
          </p:cNvPr>
          <p:cNvSpPr>
            <a:spLocks noGrp="1"/>
          </p:cNvSpPr>
          <p:nvPr>
            <p:ph type="title"/>
          </p:nvPr>
        </p:nvSpPr>
        <p:spPr/>
        <p:txBody>
          <a:bodyPr/>
          <a:lstStyle/>
          <a:p>
            <a:r>
              <a:rPr lang="en-US" dirty="0"/>
              <a:t>Understanding the Research Journey</a:t>
            </a:r>
            <a:endParaRPr lang="en-CA" dirty="0"/>
          </a:p>
        </p:txBody>
      </p:sp>
      <p:pic>
        <p:nvPicPr>
          <p:cNvPr id="5" name="Picture 4" descr="A graphical representation of the messy and winding components of the overall research process.">
            <a:extLst>
              <a:ext uri="{FF2B5EF4-FFF2-40B4-BE49-F238E27FC236}">
                <a16:creationId xmlns:a16="http://schemas.microsoft.com/office/drawing/2014/main" id="{0D940BCF-56B7-2A6E-50E1-894CCB74756A}"/>
              </a:ext>
            </a:extLst>
          </p:cNvPr>
          <p:cNvPicPr>
            <a:picLocks noChangeAspect="1"/>
          </p:cNvPicPr>
          <p:nvPr/>
        </p:nvPicPr>
        <p:blipFill>
          <a:blip r:embed="rId2"/>
          <a:stretch>
            <a:fillRect/>
          </a:stretch>
        </p:blipFill>
        <p:spPr>
          <a:xfrm>
            <a:off x="1188719" y="2053680"/>
            <a:ext cx="7406641" cy="4571430"/>
          </a:xfrm>
          <a:prstGeom prst="rect">
            <a:avLst/>
          </a:prstGeom>
        </p:spPr>
      </p:pic>
      <p:sp>
        <p:nvSpPr>
          <p:cNvPr id="8" name="TextBox 7">
            <a:extLst>
              <a:ext uri="{FF2B5EF4-FFF2-40B4-BE49-F238E27FC236}">
                <a16:creationId xmlns:a16="http://schemas.microsoft.com/office/drawing/2014/main" id="{DBCF18CA-DCC2-0BF8-20FB-682C18ACDA02}"/>
              </a:ext>
            </a:extLst>
          </p:cNvPr>
          <p:cNvSpPr txBox="1"/>
          <p:nvPr/>
        </p:nvSpPr>
        <p:spPr>
          <a:xfrm>
            <a:off x="9518904" y="4379976"/>
            <a:ext cx="2057400" cy="1754326"/>
          </a:xfrm>
          <a:prstGeom prst="rect">
            <a:avLst/>
          </a:prstGeom>
          <a:noFill/>
        </p:spPr>
        <p:txBody>
          <a:bodyPr wrap="square" rtlCol="0">
            <a:spAutoFit/>
          </a:bodyPr>
          <a:lstStyle/>
          <a:p>
            <a:r>
              <a:rPr lang="en-CA" dirty="0"/>
              <a:t>(Samson et al., 2022) adapted from </a:t>
            </a:r>
            <a:r>
              <a:rPr lang="en-US" dirty="0"/>
              <a:t>Vintage cartoon map titled ‘The island of</a:t>
            </a:r>
          </a:p>
          <a:p>
            <a:r>
              <a:rPr lang="en-CA" dirty="0"/>
              <a:t>research</a:t>
            </a:r>
          </a:p>
        </p:txBody>
      </p:sp>
    </p:spTree>
    <p:extLst>
      <p:ext uri="{BB962C8B-B14F-4D97-AF65-F5344CB8AC3E}">
        <p14:creationId xmlns:p14="http://schemas.microsoft.com/office/powerpoint/2010/main" val="2539314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DC60F-1430-BED7-3FD1-BA7697DB2D60}"/>
              </a:ext>
            </a:extLst>
          </p:cNvPr>
          <p:cNvSpPr>
            <a:spLocks noGrp="1"/>
          </p:cNvSpPr>
          <p:nvPr>
            <p:ph type="title"/>
          </p:nvPr>
        </p:nvSpPr>
        <p:spPr/>
        <p:txBody>
          <a:bodyPr/>
          <a:lstStyle/>
          <a:p>
            <a:r>
              <a:rPr lang="en-CA" dirty="0"/>
              <a:t>Research Tasks</a:t>
            </a:r>
          </a:p>
        </p:txBody>
      </p:sp>
      <p:sp>
        <p:nvSpPr>
          <p:cNvPr id="3" name="Content Placeholder 2">
            <a:extLst>
              <a:ext uri="{FF2B5EF4-FFF2-40B4-BE49-F238E27FC236}">
                <a16:creationId xmlns:a16="http://schemas.microsoft.com/office/drawing/2014/main" id="{FB9778E0-6B01-6DF2-74AF-4D14CCEDABC2}"/>
              </a:ext>
            </a:extLst>
          </p:cNvPr>
          <p:cNvSpPr>
            <a:spLocks noGrp="1"/>
          </p:cNvSpPr>
          <p:nvPr>
            <p:ph sz="half" idx="1"/>
          </p:nvPr>
        </p:nvSpPr>
        <p:spPr>
          <a:xfrm>
            <a:off x="838200" y="2137283"/>
            <a:ext cx="5181600" cy="4060825"/>
          </a:xfrm>
        </p:spPr>
        <p:txBody>
          <a:bodyPr>
            <a:normAutofit fontScale="55000" lnSpcReduction="20000"/>
          </a:bodyPr>
          <a:lstStyle/>
          <a:p>
            <a:pPr fontAlgn="base"/>
            <a:r>
              <a:rPr lang="en-CA" i="1" dirty="0"/>
              <a:t>Idea generation</a:t>
            </a:r>
          </a:p>
          <a:p>
            <a:pPr fontAlgn="base"/>
            <a:r>
              <a:rPr lang="en-CA" i="1" dirty="0"/>
              <a:t>Hypothesis development</a:t>
            </a:r>
          </a:p>
          <a:p>
            <a:pPr fontAlgn="base"/>
            <a:r>
              <a:rPr lang="en-CA" i="1" dirty="0"/>
              <a:t>Literature search</a:t>
            </a:r>
          </a:p>
          <a:p>
            <a:pPr fontAlgn="base"/>
            <a:r>
              <a:rPr lang="en-CA" i="1" dirty="0"/>
              <a:t>Literature summarization</a:t>
            </a:r>
          </a:p>
          <a:p>
            <a:pPr fontAlgn="base"/>
            <a:r>
              <a:rPr lang="en-CA" i="1" dirty="0"/>
              <a:t>Design &gt; Study design / experiment design</a:t>
            </a:r>
          </a:p>
          <a:p>
            <a:pPr fontAlgn="base"/>
            <a:r>
              <a:rPr lang="en-CA" i="1" dirty="0"/>
              <a:t>Design &gt; Data collection methodology</a:t>
            </a:r>
          </a:p>
          <a:p>
            <a:pPr fontAlgn="base"/>
            <a:r>
              <a:rPr lang="en-CA" i="1" dirty="0"/>
              <a:t>Design &gt; Data analysis plan</a:t>
            </a:r>
          </a:p>
          <a:p>
            <a:pPr fontAlgn="base"/>
            <a:r>
              <a:rPr lang="en-CA" i="1" dirty="0"/>
              <a:t>Data collection (operations / activities)</a:t>
            </a:r>
          </a:p>
          <a:p>
            <a:pPr fontAlgn="base"/>
            <a:r>
              <a:rPr lang="en-CA" i="1" dirty="0"/>
              <a:t>Data creation</a:t>
            </a:r>
          </a:p>
        </p:txBody>
      </p:sp>
      <p:sp>
        <p:nvSpPr>
          <p:cNvPr id="4" name="Content Placeholder 3">
            <a:extLst>
              <a:ext uri="{FF2B5EF4-FFF2-40B4-BE49-F238E27FC236}">
                <a16:creationId xmlns:a16="http://schemas.microsoft.com/office/drawing/2014/main" id="{E60986D8-D428-8E07-FEC5-6D6716723EE0}"/>
              </a:ext>
            </a:extLst>
          </p:cNvPr>
          <p:cNvSpPr>
            <a:spLocks noGrp="1"/>
          </p:cNvSpPr>
          <p:nvPr>
            <p:ph sz="half" idx="2"/>
          </p:nvPr>
        </p:nvSpPr>
        <p:spPr>
          <a:xfrm>
            <a:off x="6096000" y="2137282"/>
            <a:ext cx="5181600" cy="4060825"/>
          </a:xfrm>
        </p:spPr>
        <p:txBody>
          <a:bodyPr>
            <a:normAutofit fontScale="55000" lnSpcReduction="20000"/>
          </a:bodyPr>
          <a:lstStyle/>
          <a:p>
            <a:pPr fontAlgn="base"/>
            <a:r>
              <a:rPr lang="en-CA" i="1" dirty="0"/>
              <a:t>Computer code generation/auditing</a:t>
            </a:r>
          </a:p>
          <a:p>
            <a:pPr fontAlgn="base"/>
            <a:r>
              <a:rPr lang="en-CA" i="1" dirty="0"/>
              <a:t>Data cleaning/preprocessing/auditing</a:t>
            </a:r>
          </a:p>
          <a:p>
            <a:pPr fontAlgn="base"/>
            <a:r>
              <a:rPr lang="en-CA" i="1" dirty="0"/>
              <a:t>Quantitative data analysis</a:t>
            </a:r>
          </a:p>
          <a:p>
            <a:pPr fontAlgn="base"/>
            <a:r>
              <a:rPr lang="en-CA" i="1" dirty="0"/>
              <a:t>Qualitative data analysis</a:t>
            </a:r>
          </a:p>
          <a:p>
            <a:pPr fontAlgn="base"/>
            <a:r>
              <a:rPr lang="en-CA" i="1" dirty="0"/>
              <a:t>Data visualization</a:t>
            </a:r>
          </a:p>
          <a:p>
            <a:pPr fontAlgn="base"/>
            <a:r>
              <a:rPr lang="en-CA" i="1" dirty="0"/>
              <a:t>Figure or image generation</a:t>
            </a:r>
          </a:p>
          <a:p>
            <a:pPr fontAlgn="base"/>
            <a:r>
              <a:rPr lang="en-CA" i="1" dirty="0"/>
              <a:t>Drafting manuscript or abstract text</a:t>
            </a:r>
          </a:p>
          <a:p>
            <a:pPr fontAlgn="base"/>
            <a:r>
              <a:rPr lang="en-CA" i="1" dirty="0"/>
              <a:t>Translation</a:t>
            </a:r>
          </a:p>
          <a:p>
            <a:r>
              <a:rPr lang="en-CA" i="1" dirty="0"/>
              <a:t>Editing or rewriting including of reference lists</a:t>
            </a:r>
            <a:endParaRPr lang="en-CA" dirty="0"/>
          </a:p>
        </p:txBody>
      </p:sp>
      <p:sp>
        <p:nvSpPr>
          <p:cNvPr id="5" name="TextBox 4">
            <a:extLst>
              <a:ext uri="{FF2B5EF4-FFF2-40B4-BE49-F238E27FC236}">
                <a16:creationId xmlns:a16="http://schemas.microsoft.com/office/drawing/2014/main" id="{885B1AC9-8A28-C509-410D-1E76BD938DCF}"/>
              </a:ext>
            </a:extLst>
          </p:cNvPr>
          <p:cNvSpPr txBox="1"/>
          <p:nvPr/>
        </p:nvSpPr>
        <p:spPr>
          <a:xfrm>
            <a:off x="914400" y="6400800"/>
            <a:ext cx="3547872" cy="369332"/>
          </a:xfrm>
          <a:prstGeom prst="rect">
            <a:avLst/>
          </a:prstGeom>
          <a:noFill/>
        </p:spPr>
        <p:txBody>
          <a:bodyPr wrap="square" rtlCol="0">
            <a:spAutoFit/>
          </a:bodyPr>
          <a:lstStyle/>
          <a:p>
            <a:r>
              <a:rPr lang="en-CA" dirty="0"/>
              <a:t>(Weaver et al. 2026)</a:t>
            </a:r>
          </a:p>
        </p:txBody>
      </p:sp>
    </p:spTree>
    <p:extLst>
      <p:ext uri="{BB962C8B-B14F-4D97-AF65-F5344CB8AC3E}">
        <p14:creationId xmlns:p14="http://schemas.microsoft.com/office/powerpoint/2010/main" val="3077389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E3EC18-9A0D-32CE-AA29-C000A7A0884A}"/>
              </a:ext>
            </a:extLst>
          </p:cNvPr>
          <p:cNvSpPr>
            <a:spLocks noGrp="1"/>
          </p:cNvSpPr>
          <p:nvPr>
            <p:ph type="title"/>
          </p:nvPr>
        </p:nvSpPr>
        <p:spPr/>
        <p:txBody>
          <a:bodyPr/>
          <a:lstStyle/>
          <a:p>
            <a:r>
              <a:rPr lang="en-US" dirty="0"/>
              <a:t>S</a:t>
            </a:r>
            <a:r>
              <a:rPr lang="en-CA" dirty="0" err="1"/>
              <a:t>etting</a:t>
            </a:r>
            <a:r>
              <a:rPr lang="en-CA" dirty="0"/>
              <a:t> the Context: AI and Research</a:t>
            </a:r>
          </a:p>
        </p:txBody>
      </p:sp>
      <p:sp>
        <p:nvSpPr>
          <p:cNvPr id="5" name="Content Placeholder 4">
            <a:extLst>
              <a:ext uri="{FF2B5EF4-FFF2-40B4-BE49-F238E27FC236}">
                <a16:creationId xmlns:a16="http://schemas.microsoft.com/office/drawing/2014/main" id="{08BE35C6-7799-48BF-8688-4F979E204C85}"/>
              </a:ext>
            </a:extLst>
          </p:cNvPr>
          <p:cNvSpPr>
            <a:spLocks noGrp="1"/>
          </p:cNvSpPr>
          <p:nvPr>
            <p:ph idx="1"/>
          </p:nvPr>
        </p:nvSpPr>
        <p:spPr>
          <a:xfrm>
            <a:off x="838200" y="2360612"/>
            <a:ext cx="10515600" cy="4195635"/>
          </a:xfrm>
        </p:spPr>
        <p:txBody>
          <a:bodyPr>
            <a:normAutofit fontScale="62500" lnSpcReduction="20000"/>
          </a:bodyPr>
          <a:lstStyle/>
          <a:p>
            <a:r>
              <a:rPr lang="en-US" dirty="0"/>
              <a:t>AI is being used across disciplines to accelerate scientific discovery (Madanchian &amp; </a:t>
            </a:r>
            <a:r>
              <a:rPr lang="en-US" dirty="0" err="1"/>
              <a:t>Taherdoost</a:t>
            </a:r>
            <a:r>
              <a:rPr lang="en-US" dirty="0"/>
              <a:t>, 2025; </a:t>
            </a:r>
            <a:r>
              <a:rPr lang="en-US" dirty="0" err="1"/>
              <a:t>Soochan</a:t>
            </a:r>
            <a:r>
              <a:rPr lang="en-US" dirty="0"/>
              <a:t>, 2024)</a:t>
            </a:r>
          </a:p>
          <a:p>
            <a:r>
              <a:rPr lang="en-US" dirty="0"/>
              <a:t>AI-based work is helping surface new patterns or relationships in big data that would previously go unrecognized (The Royal Society, 2024)</a:t>
            </a:r>
          </a:p>
          <a:p>
            <a:r>
              <a:rPr lang="en-US" dirty="0"/>
              <a:t>However, it has resulted in a narrowing of scientific focus in fields like natural sciences (Hao et al., 2026)</a:t>
            </a:r>
          </a:p>
          <a:p>
            <a:r>
              <a:rPr lang="en-US" dirty="0"/>
              <a:t>Concerns have been broadly raised about transparency and reproducibility of AI-based research (Munn, 2025)</a:t>
            </a:r>
          </a:p>
          <a:p>
            <a:pPr marL="0" indent="0">
              <a:buNone/>
            </a:pPr>
            <a:endParaRPr lang="en-CA" dirty="0"/>
          </a:p>
        </p:txBody>
      </p:sp>
    </p:spTree>
    <p:extLst>
      <p:ext uri="{BB962C8B-B14F-4D97-AF65-F5344CB8AC3E}">
        <p14:creationId xmlns:p14="http://schemas.microsoft.com/office/powerpoint/2010/main" val="1569775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4C99-27A0-B0A7-6A67-ACEEAC92286C}"/>
              </a:ext>
            </a:extLst>
          </p:cNvPr>
          <p:cNvSpPr>
            <a:spLocks noGrp="1"/>
          </p:cNvSpPr>
          <p:nvPr>
            <p:ph type="title"/>
          </p:nvPr>
        </p:nvSpPr>
        <p:spPr>
          <a:xfrm>
            <a:off x="838200" y="517525"/>
            <a:ext cx="10515600" cy="1325563"/>
          </a:xfrm>
        </p:spPr>
        <p:txBody>
          <a:bodyPr anchor="ctr">
            <a:normAutofit/>
          </a:bodyPr>
          <a:lstStyle/>
          <a:p>
            <a:r>
              <a:rPr lang="en-US" dirty="0"/>
              <a:t>What do we mean when we say AI?</a:t>
            </a:r>
            <a:endParaRPr lang="en-CA" dirty="0"/>
          </a:p>
        </p:txBody>
      </p:sp>
      <p:graphicFrame>
        <p:nvGraphicFramePr>
          <p:cNvPr id="7" name="Content Placeholder 2">
            <a:extLst>
              <a:ext uri="{FF2B5EF4-FFF2-40B4-BE49-F238E27FC236}">
                <a16:creationId xmlns:a16="http://schemas.microsoft.com/office/drawing/2014/main" id="{FD1F0864-6CCB-344D-25C2-09C5E6C05824}"/>
              </a:ext>
            </a:extLst>
          </p:cNvPr>
          <p:cNvGraphicFramePr>
            <a:graphicFrameLocks noGrp="1"/>
          </p:cNvGraphicFramePr>
          <p:nvPr>
            <p:ph idx="1"/>
            <p:extLst>
              <p:ext uri="{D42A27DB-BD31-4B8C-83A1-F6EECF244321}">
                <p14:modId xmlns:p14="http://schemas.microsoft.com/office/powerpoint/2010/main" val="4000604251"/>
              </p:ext>
            </p:extLst>
          </p:nvPr>
        </p:nvGraphicFramePr>
        <p:xfrm>
          <a:off x="838200" y="2360613"/>
          <a:ext cx="10515600" cy="3968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6361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71049-6750-5B0C-BC2D-45AB7FA6D1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C2DC75-8C47-4CEF-C902-7119C9778076}"/>
              </a:ext>
            </a:extLst>
          </p:cNvPr>
          <p:cNvSpPr>
            <a:spLocks noGrp="1"/>
          </p:cNvSpPr>
          <p:nvPr>
            <p:ph type="title"/>
          </p:nvPr>
        </p:nvSpPr>
        <p:spPr/>
        <p:txBody>
          <a:bodyPr/>
          <a:lstStyle/>
          <a:p>
            <a:r>
              <a:rPr lang="en-US" dirty="0"/>
              <a:t>What is Agentic AI?</a:t>
            </a:r>
            <a:endParaRPr lang="en-CA" dirty="0"/>
          </a:p>
        </p:txBody>
      </p:sp>
      <p:graphicFrame>
        <p:nvGraphicFramePr>
          <p:cNvPr id="8" name="Table 7" descr="A table comparing the operation, memory, capabilities, scope of work, and examples of generative AI (LLM's) and Agentic AI (LLM+ &quot;harness&quot;)">
            <a:extLst>
              <a:ext uri="{FF2B5EF4-FFF2-40B4-BE49-F238E27FC236}">
                <a16:creationId xmlns:a16="http://schemas.microsoft.com/office/drawing/2014/main" id="{57917245-6A0B-CDFC-59B1-58E484F96D67}"/>
              </a:ext>
            </a:extLst>
          </p:cNvPr>
          <p:cNvGraphicFramePr>
            <a:graphicFrameLocks noGrp="1"/>
          </p:cNvGraphicFramePr>
          <p:nvPr>
            <p:extLst>
              <p:ext uri="{D42A27DB-BD31-4B8C-83A1-F6EECF244321}">
                <p14:modId xmlns:p14="http://schemas.microsoft.com/office/powerpoint/2010/main" val="1111722186"/>
              </p:ext>
            </p:extLst>
          </p:nvPr>
        </p:nvGraphicFramePr>
        <p:xfrm>
          <a:off x="2982976" y="2537523"/>
          <a:ext cx="8128000" cy="33020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657712555"/>
                    </a:ext>
                  </a:extLst>
                </a:gridCol>
                <a:gridCol w="4064000">
                  <a:extLst>
                    <a:ext uri="{9D8B030D-6E8A-4147-A177-3AD203B41FA5}">
                      <a16:colId xmlns:a16="http://schemas.microsoft.com/office/drawing/2014/main" val="1494230581"/>
                    </a:ext>
                  </a:extLst>
                </a:gridCol>
              </a:tblGrid>
              <a:tr h="370840">
                <a:tc>
                  <a:txBody>
                    <a:bodyPr/>
                    <a:lstStyle/>
                    <a:p>
                      <a:pPr algn="ctr"/>
                      <a:r>
                        <a:rPr lang="en-CA" dirty="0"/>
                        <a:t>Generative AI (LLM’s)</a:t>
                      </a:r>
                    </a:p>
                  </a:txBody>
                  <a:tcPr/>
                </a:tc>
                <a:tc>
                  <a:txBody>
                    <a:bodyPr/>
                    <a:lstStyle/>
                    <a:p>
                      <a:pPr algn="ctr"/>
                      <a:r>
                        <a:rPr lang="en-CA" dirty="0"/>
                        <a:t>Agentic AI (LLM + “harness”)</a:t>
                      </a:r>
                    </a:p>
                  </a:txBody>
                  <a:tcPr/>
                </a:tc>
                <a:extLst>
                  <a:ext uri="{0D108BD9-81ED-4DB2-BD59-A6C34878D82A}">
                    <a16:rowId xmlns:a16="http://schemas.microsoft.com/office/drawing/2014/main" val="1677531497"/>
                  </a:ext>
                </a:extLst>
              </a:tr>
              <a:tr h="370840">
                <a:tc>
                  <a:txBody>
                    <a:bodyPr/>
                    <a:lstStyle/>
                    <a:p>
                      <a:r>
                        <a:rPr lang="en-CA" i="1" dirty="0"/>
                        <a:t>Input to user -&gt; output to user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a:t>Runs LLM in a loop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a:t>(feeds output back into input)</a:t>
                      </a:r>
                    </a:p>
                  </a:txBody>
                  <a:tcPr anchor="ctr"/>
                </a:tc>
                <a:extLst>
                  <a:ext uri="{0D108BD9-81ED-4DB2-BD59-A6C34878D82A}">
                    <a16:rowId xmlns:a16="http://schemas.microsoft.com/office/drawing/2014/main" val="32643867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a:t>Context window only</a:t>
                      </a:r>
                    </a:p>
                  </a:txBody>
                  <a:tcPr anchor="ctr"/>
                </a:tc>
                <a:tc>
                  <a:txBody>
                    <a:bodyPr/>
                    <a:lstStyle/>
                    <a:p>
                      <a:r>
                        <a:rPr lang="en-CA" i="1" dirty="0"/>
                        <a:t>Context window + memory</a:t>
                      </a:r>
                    </a:p>
                  </a:txBody>
                  <a:tcPr anchor="ctr"/>
                </a:tc>
                <a:extLst>
                  <a:ext uri="{0D108BD9-81ED-4DB2-BD59-A6C34878D82A}">
                    <a16:rowId xmlns:a16="http://schemas.microsoft.com/office/drawing/2014/main" val="1059271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a:t>Tools can be connected through additional software (MCP’s, etc.)</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a:t>Tools already built-in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a:t>(file access, plugins, web search, etc.)</a:t>
                      </a:r>
                    </a:p>
                  </a:txBody>
                  <a:tcPr anchor="ctr"/>
                </a:tc>
                <a:extLst>
                  <a:ext uri="{0D108BD9-81ED-4DB2-BD59-A6C34878D82A}">
                    <a16:rowId xmlns:a16="http://schemas.microsoft.com/office/drawing/2014/main" val="4189022347"/>
                  </a:ext>
                </a:extLst>
              </a:tr>
              <a:tr h="370840">
                <a:tc>
                  <a:txBody>
                    <a:bodyPr/>
                    <a:lstStyle/>
                    <a:p>
                      <a:r>
                        <a:rPr lang="en-CA" i="1" dirty="0"/>
                        <a:t>Single conversation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a:t>Full workflow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a:t>(Plan -&gt; Design -&gt; Implement)</a:t>
                      </a:r>
                    </a:p>
                  </a:txBody>
                  <a:tcPr anchor="ctr"/>
                </a:tc>
                <a:extLst>
                  <a:ext uri="{0D108BD9-81ED-4DB2-BD59-A6C34878D82A}">
                    <a16:rowId xmlns:a16="http://schemas.microsoft.com/office/drawing/2014/main" val="2811888285"/>
                  </a:ext>
                </a:extLst>
              </a:tr>
              <a:tr h="370840">
                <a:tc>
                  <a:txBody>
                    <a:bodyPr/>
                    <a:lstStyle/>
                    <a:p>
                      <a:r>
                        <a:rPr lang="en-CA" i="1" dirty="0"/>
                        <a:t>ChatGPT, Claude, Gemini, Copilot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a:t>ChatGPT Codex, Claude Code, Claude </a:t>
                      </a:r>
                      <a:r>
                        <a:rPr lang="en-CA" i="1" dirty="0" err="1"/>
                        <a:t>Cowork</a:t>
                      </a:r>
                      <a:r>
                        <a:rPr lang="en-CA" i="1" dirty="0"/>
                        <a:t>, </a:t>
                      </a:r>
                      <a:r>
                        <a:rPr lang="en-CA" i="1" dirty="0" err="1"/>
                        <a:t>OpenClaw</a:t>
                      </a:r>
                      <a:endParaRPr lang="en-CA" i="1" dirty="0"/>
                    </a:p>
                  </a:txBody>
                  <a:tcPr anchor="ctr"/>
                </a:tc>
                <a:extLst>
                  <a:ext uri="{0D108BD9-81ED-4DB2-BD59-A6C34878D82A}">
                    <a16:rowId xmlns:a16="http://schemas.microsoft.com/office/drawing/2014/main" val="2513237683"/>
                  </a:ext>
                </a:extLst>
              </a:tr>
            </a:tbl>
          </a:graphicData>
        </a:graphic>
      </p:graphicFrame>
      <p:sp>
        <p:nvSpPr>
          <p:cNvPr id="10" name="Content Placeholder 9">
            <a:extLst>
              <a:ext uri="{FF2B5EF4-FFF2-40B4-BE49-F238E27FC236}">
                <a16:creationId xmlns:a16="http://schemas.microsoft.com/office/drawing/2014/main" id="{515426B8-FCE3-D117-F070-54B73FF55BD3}"/>
              </a:ext>
            </a:extLst>
          </p:cNvPr>
          <p:cNvSpPr>
            <a:spLocks noGrp="1"/>
          </p:cNvSpPr>
          <p:nvPr>
            <p:ph idx="1"/>
          </p:nvPr>
        </p:nvSpPr>
        <p:spPr>
          <a:xfrm>
            <a:off x="996696" y="2967800"/>
            <a:ext cx="1874520" cy="461200"/>
          </a:xfrm>
        </p:spPr>
        <p:txBody>
          <a:bodyPr>
            <a:normAutofit fontScale="70000" lnSpcReduction="20000"/>
          </a:bodyPr>
          <a:lstStyle/>
          <a:p>
            <a:pPr marL="0" indent="0">
              <a:buNone/>
            </a:pPr>
            <a:r>
              <a:rPr lang="en-CA" dirty="0"/>
              <a:t>Operation</a:t>
            </a:r>
          </a:p>
        </p:txBody>
      </p:sp>
      <p:sp>
        <p:nvSpPr>
          <p:cNvPr id="11" name="Content Placeholder 9">
            <a:extLst>
              <a:ext uri="{FF2B5EF4-FFF2-40B4-BE49-F238E27FC236}">
                <a16:creationId xmlns:a16="http://schemas.microsoft.com/office/drawing/2014/main" id="{09F060C8-208C-CD15-4FE5-E21994DCF14A}"/>
              </a:ext>
            </a:extLst>
          </p:cNvPr>
          <p:cNvSpPr txBox="1">
            <a:spLocks/>
          </p:cNvSpPr>
          <p:nvPr/>
        </p:nvSpPr>
        <p:spPr>
          <a:xfrm>
            <a:off x="996696" y="3495580"/>
            <a:ext cx="1691640" cy="46120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50000"/>
              </a:lnSpc>
              <a:spcBef>
                <a:spcPts val="100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t>Memory</a:t>
            </a:r>
          </a:p>
        </p:txBody>
      </p:sp>
      <p:sp>
        <p:nvSpPr>
          <p:cNvPr id="12" name="Content Placeholder 9">
            <a:extLst>
              <a:ext uri="{FF2B5EF4-FFF2-40B4-BE49-F238E27FC236}">
                <a16:creationId xmlns:a16="http://schemas.microsoft.com/office/drawing/2014/main" id="{E0119B33-C5B7-DDB7-AED8-73140EC84E15}"/>
              </a:ext>
            </a:extLst>
          </p:cNvPr>
          <p:cNvSpPr txBox="1">
            <a:spLocks/>
          </p:cNvSpPr>
          <p:nvPr/>
        </p:nvSpPr>
        <p:spPr>
          <a:xfrm>
            <a:off x="996696" y="4023360"/>
            <a:ext cx="1965960" cy="46120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50000"/>
              </a:lnSpc>
              <a:spcBef>
                <a:spcPts val="100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t>Capabilities</a:t>
            </a:r>
          </a:p>
        </p:txBody>
      </p:sp>
      <p:sp>
        <p:nvSpPr>
          <p:cNvPr id="13" name="Content Placeholder 9">
            <a:extLst>
              <a:ext uri="{FF2B5EF4-FFF2-40B4-BE49-F238E27FC236}">
                <a16:creationId xmlns:a16="http://schemas.microsoft.com/office/drawing/2014/main" id="{D6A0D89D-691B-4254-309F-DD3CF54DF1D2}"/>
              </a:ext>
            </a:extLst>
          </p:cNvPr>
          <p:cNvSpPr txBox="1">
            <a:spLocks/>
          </p:cNvSpPr>
          <p:nvPr/>
        </p:nvSpPr>
        <p:spPr>
          <a:xfrm>
            <a:off x="996696" y="4617720"/>
            <a:ext cx="1965960" cy="46120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50000"/>
              </a:lnSpc>
              <a:spcBef>
                <a:spcPts val="100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t>Scope of work</a:t>
            </a:r>
          </a:p>
        </p:txBody>
      </p:sp>
      <p:sp>
        <p:nvSpPr>
          <p:cNvPr id="14" name="Content Placeholder 9">
            <a:extLst>
              <a:ext uri="{FF2B5EF4-FFF2-40B4-BE49-F238E27FC236}">
                <a16:creationId xmlns:a16="http://schemas.microsoft.com/office/drawing/2014/main" id="{17614163-A7A4-68BF-DC39-D09BA5933E9C}"/>
              </a:ext>
            </a:extLst>
          </p:cNvPr>
          <p:cNvSpPr txBox="1">
            <a:spLocks/>
          </p:cNvSpPr>
          <p:nvPr/>
        </p:nvSpPr>
        <p:spPr>
          <a:xfrm>
            <a:off x="996696" y="5301107"/>
            <a:ext cx="1965960" cy="46120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50000"/>
              </a:lnSpc>
              <a:spcBef>
                <a:spcPts val="100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t>Examples</a:t>
            </a:r>
          </a:p>
        </p:txBody>
      </p:sp>
    </p:spTree>
    <p:extLst>
      <p:ext uri="{BB962C8B-B14F-4D97-AF65-F5344CB8AC3E}">
        <p14:creationId xmlns:p14="http://schemas.microsoft.com/office/powerpoint/2010/main" val="2582487310"/>
      </p:ext>
    </p:extLst>
  </p:cSld>
  <p:clrMapOvr>
    <a:masterClrMapping/>
  </p:clrMapOvr>
</p:sld>
</file>

<file path=ppt/theme/theme1.xml><?xml version="1.0" encoding="utf-8"?>
<a:theme xmlns:a="http://schemas.openxmlformats.org/drawingml/2006/main" name="Office Theme">
  <a:themeElements>
    <a:clrScheme name="OCUL THEME - 2025">
      <a:dk1>
        <a:srgbClr val="333333"/>
      </a:dk1>
      <a:lt1>
        <a:srgbClr val="FFFFFF"/>
      </a:lt1>
      <a:dk2>
        <a:srgbClr val="066608"/>
      </a:dk2>
      <a:lt2>
        <a:srgbClr val="FFFFFF"/>
      </a:lt2>
      <a:accent1>
        <a:srgbClr val="8A2F58"/>
      </a:accent1>
      <a:accent2>
        <a:srgbClr val="CAF55F"/>
      </a:accent2>
      <a:accent3>
        <a:srgbClr val="2E7159"/>
      </a:accent3>
      <a:accent4>
        <a:srgbClr val="066608"/>
      </a:accent4>
      <a:accent5>
        <a:srgbClr val="333333"/>
      </a:accent5>
      <a:accent6>
        <a:srgbClr val="D8D8D8"/>
      </a:accent6>
      <a:hlink>
        <a:srgbClr val="06660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CUL-PowerPoint-Template-2025" id="{1FED9E77-3FDC-40D7-83D0-EA49521F1BEA}" vid="{910DCB79-8596-46EB-88CB-9DF376FFFB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b5800720-658a-40d8-bbcc-3cc17c0117d7}" enabled="1" method="Standard" siteId="{78aac226-2f03-4b4d-9037-b46d56c55210}" removed="0"/>
</clbl:labelList>
</file>

<file path=docProps/app.xml><?xml version="1.0" encoding="utf-8"?>
<Properties xmlns="http://schemas.openxmlformats.org/officeDocument/2006/extended-properties" xmlns:vt="http://schemas.openxmlformats.org/officeDocument/2006/docPropsVTypes">
  <TotalTime>13328</TotalTime>
  <Words>1972</Words>
  <Application>Microsoft Office PowerPoint</Application>
  <PresentationFormat>Widescreen</PresentationFormat>
  <Paragraphs>220</Paragraphs>
  <Slides>30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Aptos</vt:lpstr>
      <vt:lpstr>Arial</vt:lpstr>
      <vt:lpstr>Calibri</vt:lpstr>
      <vt:lpstr>ElsevierGulliver</vt:lpstr>
      <vt:lpstr>Georgia</vt:lpstr>
      <vt:lpstr>Office Theme</vt:lpstr>
      <vt:lpstr>Artificial Intelligence and Research Journeys: Insights to Inform Practice</vt:lpstr>
      <vt:lpstr>Territorial Acknowledgement</vt:lpstr>
      <vt:lpstr>Land, Water, and Data Sovereignty</vt:lpstr>
      <vt:lpstr>Today’s Agenda</vt:lpstr>
      <vt:lpstr>Understanding the Research Journey</vt:lpstr>
      <vt:lpstr>Research Tasks</vt:lpstr>
      <vt:lpstr>Setting the Context: AI and Research</vt:lpstr>
      <vt:lpstr>What do we mean when we say AI?</vt:lpstr>
      <vt:lpstr>What is Agentic AI?</vt:lpstr>
      <vt:lpstr>Classifying AI Use in Academic Research</vt:lpstr>
      <vt:lpstr>How Familiar are Researchers with AI?</vt:lpstr>
      <vt:lpstr>The Case Studies</vt:lpstr>
      <vt:lpstr>Case Study 1: Laurel</vt:lpstr>
      <vt:lpstr>Laurel’s Research Tasks</vt:lpstr>
      <vt:lpstr>Laurel’s Process</vt:lpstr>
      <vt:lpstr>Laurel’s Process</vt:lpstr>
      <vt:lpstr>Case Study 2: David</vt:lpstr>
      <vt:lpstr>David’s Research Tasks</vt:lpstr>
      <vt:lpstr>David’s Process</vt:lpstr>
      <vt:lpstr>David’s Process</vt:lpstr>
      <vt:lpstr>Laurel’s Process vs David’s Process</vt:lpstr>
      <vt:lpstr>The Changing Landscape</vt:lpstr>
      <vt:lpstr>Where do Libraries Belong in a World of AI-driven Research?</vt:lpstr>
      <vt:lpstr>The Warehouse vs. The Workshop</vt:lpstr>
      <vt:lpstr>Where do Libraries Belong in a World of AI-driven Research?: The Warehouse</vt:lpstr>
      <vt:lpstr>Where do Libraries Belong in a World of AI-driven Research?: The Workshop</vt:lpstr>
      <vt:lpstr>Future of Research Journey</vt:lpstr>
      <vt:lpstr>References</vt:lpstr>
      <vt:lpstr>References</vt:lpstr>
      <vt:lpstr>Questions? Comments?  Please reach out kari.weaver@ocul.on.ca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Kari Weaver</dc:creator>
  <cp:lastModifiedBy>Kari Weaver</cp:lastModifiedBy>
  <cp:revision>6</cp:revision>
  <dcterms:created xsi:type="dcterms:W3CDTF">2025-08-08T16:59:32Z</dcterms:created>
  <dcterms:modified xsi:type="dcterms:W3CDTF">2026-05-13T17:00:24Z</dcterms:modified>
</cp:coreProperties>
</file>